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11" r:id="rId3"/>
    <p:sldId id="307" r:id="rId4"/>
    <p:sldId id="257" r:id="rId5"/>
    <p:sldId id="258" r:id="rId6"/>
    <p:sldId id="271" r:id="rId7"/>
    <p:sldId id="276" r:id="rId8"/>
    <p:sldId id="277" r:id="rId9"/>
    <p:sldId id="278" r:id="rId10"/>
    <p:sldId id="279" r:id="rId11"/>
    <p:sldId id="280" r:id="rId12"/>
    <p:sldId id="281" r:id="rId13"/>
    <p:sldId id="282" r:id="rId14"/>
    <p:sldId id="283" r:id="rId15"/>
    <p:sldId id="284" r:id="rId16"/>
    <p:sldId id="285" r:id="rId17"/>
    <p:sldId id="286" r:id="rId18"/>
    <p:sldId id="287" r:id="rId19"/>
    <p:sldId id="263" r:id="rId20"/>
    <p:sldId id="264" r:id="rId21"/>
    <p:sldId id="289" r:id="rId22"/>
    <p:sldId id="296" r:id="rId23"/>
    <p:sldId id="297" r:id="rId24"/>
    <p:sldId id="298" r:id="rId25"/>
    <p:sldId id="299" r:id="rId26"/>
    <p:sldId id="300" r:id="rId27"/>
    <p:sldId id="301" r:id="rId28"/>
    <p:sldId id="290" r:id="rId29"/>
    <p:sldId id="291" r:id="rId30"/>
    <p:sldId id="292" r:id="rId31"/>
    <p:sldId id="293" r:id="rId32"/>
    <p:sldId id="294" r:id="rId33"/>
    <p:sldId id="295" r:id="rId34"/>
    <p:sldId id="266" r:id="rId35"/>
    <p:sldId id="268" r:id="rId36"/>
    <p:sldId id="267" r:id="rId37"/>
    <p:sldId id="302" r:id="rId38"/>
    <p:sldId id="303" r:id="rId39"/>
    <p:sldId id="304" r:id="rId40"/>
    <p:sldId id="305" r:id="rId41"/>
    <p:sldId id="306" r:id="rId42"/>
    <p:sldId id="272" r:id="rId43"/>
    <p:sldId id="308" r:id="rId44"/>
    <p:sldId id="309" r:id="rId45"/>
    <p:sldId id="310" r:id="rId46"/>
    <p:sldId id="312" r:id="rId47"/>
    <p:sldId id="313" r:id="rId4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88DC1"/>
    <a:srgbClr val="13324F"/>
    <a:srgbClr val="C6C7C2"/>
    <a:srgbClr val="424953"/>
    <a:srgbClr val="EB6F00"/>
    <a:srgbClr val="EB0B00"/>
    <a:srgbClr val="2225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>
        <p:scale>
          <a:sx n="91" d="100"/>
          <a:sy n="91" d="100"/>
        </p:scale>
        <p:origin x="-72" y="-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rgbClr val="4249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EA6FA-7F51-4A28-BF21-CB2AA08FCDC4}" type="datetimeFigureOut">
              <a:rPr lang="zh-CN" altLang="en-US" smtClean="0"/>
              <a:t>2016/2/17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27883-CD9C-49D0-8845-2241B1E491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5986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EA6FA-7F51-4A28-BF21-CB2AA08FCDC4}" type="datetimeFigureOut">
              <a:rPr lang="zh-CN" altLang="en-US" smtClean="0"/>
              <a:t>2016/2/17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27883-CD9C-49D0-8845-2241B1E491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02436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EA6FA-7F51-4A28-BF21-CB2AA08FCDC4}" type="datetimeFigureOut">
              <a:rPr lang="zh-CN" altLang="en-US" smtClean="0"/>
              <a:t>2016/2/17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27883-CD9C-49D0-8845-2241B1E491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69765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EA6FA-7F51-4A28-BF21-CB2AA08FCDC4}" type="datetimeFigureOut">
              <a:rPr lang="zh-CN" altLang="en-US" smtClean="0"/>
              <a:t>2016/2/17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27883-CD9C-49D0-8845-2241B1E491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3342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EA6FA-7F51-4A28-BF21-CB2AA08FCDC4}" type="datetimeFigureOut">
              <a:rPr lang="zh-CN" altLang="en-US" smtClean="0"/>
              <a:t>2016/2/17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27883-CD9C-49D0-8845-2241B1E491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81466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EA6FA-7F51-4A28-BF21-CB2AA08FCDC4}" type="datetimeFigureOut">
              <a:rPr lang="zh-CN" altLang="en-US" smtClean="0"/>
              <a:t>2016/2/17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27883-CD9C-49D0-8845-2241B1E491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7466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EA6FA-7F51-4A28-BF21-CB2AA08FCDC4}" type="datetimeFigureOut">
              <a:rPr lang="zh-CN" altLang="en-US" smtClean="0"/>
              <a:t>2016/2/17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27883-CD9C-49D0-8845-2241B1E491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68331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EA6FA-7F51-4A28-BF21-CB2AA08FCDC4}" type="datetimeFigureOut">
              <a:rPr lang="zh-CN" altLang="en-US" smtClean="0"/>
              <a:t>2016/2/17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27883-CD9C-49D0-8845-2241B1E491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63010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EA6FA-7F51-4A28-BF21-CB2AA08FCDC4}" type="datetimeFigureOut">
              <a:rPr lang="zh-CN" altLang="en-US" smtClean="0"/>
              <a:t>2016/2/17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27883-CD9C-49D0-8845-2241B1E491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23556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0" y="0"/>
            <a:ext cx="3489434" cy="6858000"/>
          </a:xfrm>
          <a:prstGeom prst="rect">
            <a:avLst/>
          </a:prstGeom>
          <a:solidFill>
            <a:srgbClr val="22252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57655" y="409903"/>
            <a:ext cx="3195145" cy="6264165"/>
          </a:xfrm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rgbClr val="EB6F00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680208" y="430376"/>
            <a:ext cx="8196481" cy="630675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EA6FA-7F51-4A28-BF21-CB2AA08FCDC4}" type="datetimeFigureOut">
              <a:rPr lang="zh-CN" altLang="en-US" smtClean="0"/>
              <a:t>2016/2/17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27883-CD9C-49D0-8845-2241B1E491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04393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EA6FA-7F51-4A28-BF21-CB2AA08FCDC4}" type="datetimeFigureOut">
              <a:rPr lang="zh-CN" altLang="en-US" smtClean="0"/>
              <a:t>2016/2/17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27883-CD9C-49D0-8845-2241B1E491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86289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49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EEA6FA-7F51-4A28-BF21-CB2AA08FCDC4}" type="datetimeFigureOut">
              <a:rPr lang="zh-CN" altLang="en-US" smtClean="0"/>
              <a:t>2016/2/17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527883-CD9C-49D0-8845-2241B1E491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83582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C6C7C2"/>
          </a:solidFill>
          <a:latin typeface="Microsoft YaHei UI Light" panose="020B0502040204020203" pitchFamily="34" charset="-122"/>
          <a:ea typeface="Microsoft YaHei UI Light" panose="020B0502040204020203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C6C7C2"/>
          </a:solidFill>
          <a:latin typeface="Microsoft YaHei UI Light" panose="020B0502040204020203" pitchFamily="34" charset="-122"/>
          <a:ea typeface="Microsoft YaHei UI Light" panose="020B0502040204020203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C6C7C2"/>
          </a:solidFill>
          <a:latin typeface="Microsoft YaHei UI Light" panose="020B0502040204020203" pitchFamily="34" charset="-122"/>
          <a:ea typeface="Microsoft YaHei UI Light" panose="020B0502040204020203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C6C7C2"/>
          </a:solidFill>
          <a:latin typeface="Microsoft YaHei UI Light" panose="020B0502040204020203" pitchFamily="34" charset="-122"/>
          <a:ea typeface="Microsoft YaHei UI Light" panose="020B0502040204020203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C6C7C2"/>
          </a:solidFill>
          <a:latin typeface="Microsoft YaHei UI Light" panose="020B0502040204020203" pitchFamily="34" charset="-122"/>
          <a:ea typeface="Microsoft YaHei UI Light" panose="020B0502040204020203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C6C7C2"/>
          </a:solidFill>
          <a:latin typeface="Microsoft YaHei UI Light" panose="020B0502040204020203" pitchFamily="34" charset="-122"/>
          <a:ea typeface="Microsoft YaHei UI Light" panose="020B0502040204020203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://weibo.com/ankh2008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14.wmf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.w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33.wm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err="1" smtClean="0">
                <a:solidFill>
                  <a:schemeClr val="bg1">
                    <a:lumMod val="95000"/>
                  </a:schemeClr>
                </a:solidFill>
              </a:rPr>
              <a:t>Git</a:t>
            </a:r>
            <a:r>
              <a:rPr lang="en-US" altLang="zh-CN" dirty="0" smtClean="0">
                <a:solidFill>
                  <a:schemeClr val="bg1">
                    <a:lumMod val="95000"/>
                  </a:schemeClr>
                </a:solidFill>
              </a:rPr>
              <a:t> Tutorial</a:t>
            </a:r>
            <a:endParaRPr lang="zh-CN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 err="1" smtClean="0"/>
              <a:t>YuanXu</a:t>
            </a:r>
            <a:r>
              <a:rPr lang="en-US" altLang="zh-CN" dirty="0" smtClean="0"/>
              <a:t> </a:t>
            </a:r>
            <a:r>
              <a:rPr lang="en-US" altLang="zh-CN" dirty="0" smtClean="0">
                <a:solidFill>
                  <a:schemeClr val="accent2"/>
                </a:solidFill>
                <a:hlinkClick r:id="rId2"/>
              </a:rPr>
              <a:t>@</a:t>
            </a:r>
            <a:r>
              <a:rPr lang="zh-CN" altLang="en-US" dirty="0" smtClean="0">
                <a:solidFill>
                  <a:schemeClr val="accent2"/>
                </a:solidFill>
                <a:hlinkClick r:id="rId2"/>
              </a:rPr>
              <a:t>雨吁的嘘</a:t>
            </a:r>
            <a:endParaRPr lang="zh-CN" alt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9780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r>
              <a:rPr lang="en-US" altLang="zh-CN" dirty="0" err="1" smtClean="0"/>
              <a:t>Git</a:t>
            </a:r>
            <a:r>
              <a:rPr lang="en-US" altLang="zh-CN" dirty="0" smtClean="0"/>
              <a:t> </a:t>
            </a:r>
            <a:r>
              <a:rPr lang="zh-CN" altLang="en-US" dirty="0" smtClean="0"/>
              <a:t>本地工作流程</a:t>
            </a:r>
            <a:endParaRPr lang="zh-CN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2450" y="1209675"/>
            <a:ext cx="6515100" cy="443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720662" y="588579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>
                    <a:lumMod val="85000"/>
                  </a:schemeClr>
                </a:solidFill>
              </a:rPr>
              <a:t>本地工作流程</a:t>
            </a:r>
          </a:p>
        </p:txBody>
      </p:sp>
    </p:spTree>
    <p:extLst>
      <p:ext uri="{BB962C8B-B14F-4D97-AF65-F5344CB8AC3E}">
        <p14:creationId xmlns:p14="http://schemas.microsoft.com/office/powerpoint/2010/main" val="2475577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 err="1"/>
              <a:t>g</a:t>
            </a:r>
            <a:r>
              <a:rPr lang="en-US" altLang="zh-CN" dirty="0" err="1" smtClean="0"/>
              <a:t>it</a:t>
            </a:r>
            <a:r>
              <a:rPr lang="en-US" altLang="zh-CN" dirty="0" smtClean="0"/>
              <a:t> </a:t>
            </a:r>
            <a:r>
              <a:rPr lang="zh-CN" altLang="en-US" dirty="0" smtClean="0"/>
              <a:t>历史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66222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r>
              <a:rPr lang="en-US" altLang="zh-CN" dirty="0" smtClean="0"/>
              <a:t>$ </a:t>
            </a:r>
            <a:r>
              <a:rPr lang="en-US" altLang="zh-CN" dirty="0" err="1" smtClean="0"/>
              <a:t>git</a:t>
            </a:r>
            <a:r>
              <a:rPr lang="en-US" altLang="zh-CN" dirty="0" smtClean="0"/>
              <a:t> log</a:t>
            </a:r>
            <a:endParaRPr lang="zh-CN" alt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7578" y="1210498"/>
            <a:ext cx="7743825" cy="3743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737578" y="381027"/>
            <a:ext cx="7743825" cy="719171"/>
          </a:xfrm>
          <a:prstGeom prst="rect">
            <a:avLst/>
          </a:prstGeom>
          <a:solidFill>
            <a:srgbClr val="13324F"/>
          </a:solidFill>
          <a:ln>
            <a:solidFill>
              <a:srgbClr val="588DC1"/>
            </a:solidFill>
          </a:ln>
        </p:spPr>
        <p:style>
          <a:lnRef idx="0">
            <a:scrgbClr r="0" g="0" b="0"/>
          </a:lnRef>
          <a:fillRef idx="1001">
            <a:schemeClr val="dk2"/>
          </a:fillRef>
          <a:effectRef idx="0">
            <a:scrgbClr r="0" g="0" b="0"/>
          </a:effectRef>
          <a:fontRef idx="major"/>
        </p:style>
        <p:txBody>
          <a:bodyPr vert="horz" lIns="91440" tIns="45720" rIns="91440" bIns="45720" rtlCol="0">
            <a:noAutofit/>
          </a:bodyPr>
          <a:lstStyle>
            <a:defPPr>
              <a:defRPr lang="zh-CN"/>
            </a:defPPr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>
                <a:solidFill>
                  <a:srgbClr val="C6C7C2"/>
                </a:solidFill>
                <a:latin typeface="+mj-lt"/>
                <a:ea typeface="+mj-ea"/>
                <a:cs typeface="+mj-cs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rgbClr val="C6C7C2"/>
                </a:solidFill>
                <a:latin typeface="+mj-lt"/>
                <a:ea typeface="+mj-ea"/>
                <a:cs typeface="+mj-cs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C6C7C2"/>
                </a:solidFill>
                <a:latin typeface="+mj-lt"/>
                <a:ea typeface="+mj-ea"/>
                <a:cs typeface="+mj-cs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C6C7C2"/>
                </a:solidFill>
                <a:latin typeface="+mj-lt"/>
                <a:ea typeface="+mj-ea"/>
                <a:cs typeface="+mj-cs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latin typeface="+mj-lt"/>
                <a:ea typeface="+mj-ea"/>
                <a:cs typeface="+mj-cs"/>
              </a:defRPr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latin typeface="+mj-lt"/>
                <a:ea typeface="+mj-ea"/>
                <a:cs typeface="+mj-cs"/>
              </a:defRPr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latin typeface="+mj-lt"/>
                <a:ea typeface="+mj-ea"/>
                <a:cs typeface="+mj-cs"/>
              </a:defRPr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latin typeface="+mj-lt"/>
                <a:ea typeface="+mj-ea"/>
                <a:cs typeface="+mj-cs"/>
              </a:defRPr>
            </a:lvl9pPr>
          </a:lstStyle>
          <a:p>
            <a:r>
              <a:rPr lang="en-US" altLang="zh-CN" dirty="0">
                <a:solidFill>
                  <a:schemeClr val="bg1">
                    <a:lumMod val="85000"/>
                  </a:schemeClr>
                </a:solidFill>
              </a:rPr>
              <a:t>#</a:t>
            </a:r>
            <a:r>
              <a:rPr lang="zh-CN" altLang="en-US" dirty="0">
                <a:solidFill>
                  <a:schemeClr val="bg1">
                    <a:lumMod val="85000"/>
                  </a:schemeClr>
                </a:solidFill>
              </a:rPr>
              <a:t>获取日志</a:t>
            </a:r>
            <a:endParaRPr lang="en-US" altLang="zh-CN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altLang="zh-CN" dirty="0"/>
              <a:t>$ </a:t>
            </a:r>
            <a:r>
              <a:rPr lang="en-US" altLang="zh-CN" dirty="0" err="1"/>
              <a:t>git</a:t>
            </a:r>
            <a:r>
              <a:rPr lang="en-US" altLang="zh-CN" dirty="0"/>
              <a:t> log –graph –decorate –</a:t>
            </a:r>
            <a:r>
              <a:rPr lang="en-US" altLang="zh-CN" dirty="0" err="1"/>
              <a:t>oneline</a:t>
            </a:r>
            <a:r>
              <a:rPr lang="en-US" altLang="zh-CN" dirty="0"/>
              <a:t> –stat –n 5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66991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r>
              <a:rPr lang="en-US" altLang="zh-CN" dirty="0" smtClean="0"/>
              <a:t>$</a:t>
            </a:r>
            <a:r>
              <a:rPr lang="en-US" altLang="zh-CN" dirty="0" err="1" smtClean="0"/>
              <a:t>git</a:t>
            </a:r>
            <a:r>
              <a:rPr lang="en-US" altLang="zh-CN" dirty="0" smtClean="0"/>
              <a:t> log –S</a:t>
            </a:r>
          </a:p>
          <a:p>
            <a:endParaRPr lang="en-US" altLang="zh-CN" dirty="0"/>
          </a:p>
          <a:p>
            <a:r>
              <a:rPr lang="en-US" altLang="zh-CN" dirty="0" smtClean="0"/>
              <a:t>$</a:t>
            </a:r>
            <a:r>
              <a:rPr lang="en-US" altLang="zh-CN" dirty="0" err="1" smtClean="0"/>
              <a:t>git</a:t>
            </a:r>
            <a:r>
              <a:rPr lang="en-US" altLang="zh-CN" dirty="0" smtClean="0"/>
              <a:t> blame</a:t>
            </a:r>
            <a:endParaRPr lang="en-US" altLang="zh-CN" dirty="0"/>
          </a:p>
        </p:txBody>
      </p:sp>
      <p:sp>
        <p:nvSpPr>
          <p:cNvPr id="4" name="TextBox 3"/>
          <p:cNvSpPr txBox="1"/>
          <p:nvPr/>
        </p:nvSpPr>
        <p:spPr>
          <a:xfrm>
            <a:off x="3815255" y="71470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chemeClr val="bg1">
                    <a:lumMod val="85000"/>
                  </a:schemeClr>
                </a:solidFill>
              </a:rPr>
              <a:t>搜索日志</a:t>
            </a:r>
            <a:endParaRPr lang="zh-CN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72910" y="1229710"/>
            <a:ext cx="7294180" cy="2606867"/>
          </a:xfrm>
          <a:prstGeom prst="rect">
            <a:avLst/>
          </a:prstGeom>
          <a:solidFill>
            <a:srgbClr val="13324F"/>
          </a:solidFill>
          <a:ln>
            <a:solidFill>
              <a:srgbClr val="588DC1"/>
            </a:solidFill>
          </a:ln>
        </p:spPr>
        <p:style>
          <a:lnRef idx="0">
            <a:scrgbClr r="0" g="0" b="0"/>
          </a:lnRef>
          <a:fillRef idx="1001">
            <a:schemeClr val="dk2"/>
          </a:fillRef>
          <a:effectRef idx="0">
            <a:scrgbClr r="0" g="0" b="0"/>
          </a:effectRef>
          <a:fontRef idx="major"/>
        </p:style>
        <p:txBody>
          <a:bodyPr vert="horz" lIns="91440" tIns="45720" rIns="91440" bIns="45720" rtlCol="0">
            <a:noAutofit/>
          </a:bodyPr>
          <a:lstStyle>
            <a:defPPr>
              <a:defRPr lang="zh-CN"/>
            </a:defPPr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>
                <a:solidFill>
                  <a:srgbClr val="C6C7C2"/>
                </a:solidFill>
                <a:latin typeface="+mj-lt"/>
                <a:ea typeface="+mj-ea"/>
                <a:cs typeface="+mj-cs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rgbClr val="C6C7C2"/>
                </a:solidFill>
                <a:latin typeface="+mj-lt"/>
                <a:ea typeface="+mj-ea"/>
                <a:cs typeface="+mj-cs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C6C7C2"/>
                </a:solidFill>
                <a:latin typeface="+mj-lt"/>
                <a:ea typeface="+mj-ea"/>
                <a:cs typeface="+mj-cs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C6C7C2"/>
                </a:solidFill>
                <a:latin typeface="+mj-lt"/>
                <a:ea typeface="+mj-ea"/>
                <a:cs typeface="+mj-cs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latin typeface="+mj-lt"/>
                <a:ea typeface="+mj-ea"/>
                <a:cs typeface="+mj-cs"/>
              </a:defRPr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latin typeface="+mj-lt"/>
                <a:ea typeface="+mj-ea"/>
                <a:cs typeface="+mj-cs"/>
              </a:defRPr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latin typeface="+mj-lt"/>
                <a:ea typeface="+mj-ea"/>
                <a:cs typeface="+mj-cs"/>
              </a:defRPr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latin typeface="+mj-lt"/>
                <a:ea typeface="+mj-ea"/>
                <a:cs typeface="+mj-cs"/>
              </a:defRPr>
            </a:lvl9pPr>
          </a:lstStyle>
          <a:p>
            <a:r>
              <a:rPr lang="en-US" altLang="zh-CN" dirty="0"/>
              <a:t>#</a:t>
            </a:r>
            <a:r>
              <a:rPr lang="zh-CN" altLang="en-US" dirty="0"/>
              <a:t>使用</a:t>
            </a:r>
            <a:r>
              <a:rPr lang="en-US" altLang="zh-CN" dirty="0"/>
              <a:t>-p </a:t>
            </a:r>
            <a:r>
              <a:rPr lang="zh-CN" altLang="en-US" dirty="0"/>
              <a:t>参数显示实际的变更内容，</a:t>
            </a:r>
            <a:endParaRPr lang="en-US" altLang="zh-CN" dirty="0"/>
          </a:p>
          <a:p>
            <a:r>
              <a:rPr lang="en-US" altLang="zh-CN" dirty="0"/>
              <a:t># </a:t>
            </a:r>
            <a:r>
              <a:rPr lang="zh-CN" altLang="en-US" dirty="0"/>
              <a:t>使用</a:t>
            </a:r>
            <a:r>
              <a:rPr lang="en-US" altLang="zh-CN" dirty="0"/>
              <a:t>-S </a:t>
            </a:r>
            <a:r>
              <a:rPr lang="zh-CN" altLang="en-US" dirty="0"/>
              <a:t>参数搜索变更内容，不是提交时的备注</a:t>
            </a:r>
            <a:endParaRPr lang="en-US" altLang="zh-CN" dirty="0"/>
          </a:p>
          <a:p>
            <a:r>
              <a:rPr lang="en-US" altLang="zh-CN" dirty="0">
                <a:solidFill>
                  <a:schemeClr val="bg1">
                    <a:lumMod val="95000"/>
                  </a:schemeClr>
                </a:solidFill>
              </a:rPr>
              <a:t>$ </a:t>
            </a:r>
            <a:r>
              <a:rPr lang="en-US" altLang="zh-CN" dirty="0" err="1">
                <a:solidFill>
                  <a:schemeClr val="bg1">
                    <a:lumMod val="95000"/>
                  </a:schemeClr>
                </a:solidFill>
              </a:rPr>
              <a:t>git</a:t>
            </a:r>
            <a:r>
              <a:rPr lang="en-US" altLang="zh-CN" dirty="0">
                <a:solidFill>
                  <a:schemeClr val="bg1">
                    <a:lumMod val="95000"/>
                  </a:schemeClr>
                </a:solidFill>
              </a:rPr>
              <a:t> log –p –S “</a:t>
            </a:r>
            <a:r>
              <a:rPr lang="zh-CN" altLang="en-US" dirty="0">
                <a:solidFill>
                  <a:schemeClr val="bg1">
                    <a:lumMod val="95000"/>
                  </a:schemeClr>
                </a:solidFill>
              </a:rPr>
              <a:t>搜索的内容</a:t>
            </a:r>
            <a:r>
              <a:rPr lang="en-US" altLang="zh-CN" dirty="0">
                <a:solidFill>
                  <a:schemeClr val="bg1">
                    <a:lumMod val="95000"/>
                  </a:schemeClr>
                </a:solidFill>
              </a:rPr>
              <a:t>”</a:t>
            </a:r>
          </a:p>
          <a:p>
            <a:r>
              <a:rPr lang="en-US" altLang="zh-CN" dirty="0">
                <a:solidFill>
                  <a:schemeClr val="bg1">
                    <a:lumMod val="95000"/>
                  </a:schemeClr>
                </a:solidFill>
              </a:rPr>
              <a:t>$ </a:t>
            </a:r>
            <a:r>
              <a:rPr lang="en-US" altLang="zh-CN" dirty="0" err="1">
                <a:solidFill>
                  <a:schemeClr val="bg1">
                    <a:lumMod val="95000"/>
                  </a:schemeClr>
                </a:solidFill>
              </a:rPr>
              <a:t>git</a:t>
            </a:r>
            <a:r>
              <a:rPr lang="en-US" altLang="zh-CN" dirty="0">
                <a:solidFill>
                  <a:schemeClr val="bg1">
                    <a:lumMod val="95000"/>
                  </a:schemeClr>
                </a:solidFill>
              </a:rPr>
              <a:t> log –p –S “</a:t>
            </a:r>
            <a:r>
              <a:rPr lang="zh-CN" altLang="en-US" dirty="0">
                <a:solidFill>
                  <a:schemeClr val="bg1">
                    <a:lumMod val="95000"/>
                  </a:schemeClr>
                </a:solidFill>
              </a:rPr>
              <a:t>搜索的内容</a:t>
            </a:r>
            <a:r>
              <a:rPr lang="en-US" altLang="zh-CN" dirty="0">
                <a:solidFill>
                  <a:schemeClr val="bg1">
                    <a:lumMod val="95000"/>
                  </a:schemeClr>
                </a:solidFill>
              </a:rPr>
              <a:t>” –since=“1 week ago”</a:t>
            </a:r>
          </a:p>
          <a:p>
            <a:endParaRPr lang="en-US" altLang="zh-CN" dirty="0"/>
          </a:p>
          <a:p>
            <a:r>
              <a:rPr lang="en-US" altLang="zh-CN" dirty="0"/>
              <a:t>#</a:t>
            </a:r>
            <a:r>
              <a:rPr lang="zh-CN" altLang="en-US" dirty="0"/>
              <a:t>使用</a:t>
            </a:r>
            <a:r>
              <a:rPr lang="en-US" altLang="zh-CN" dirty="0"/>
              <a:t>grep</a:t>
            </a:r>
            <a:r>
              <a:rPr lang="zh-CN" altLang="en-US" dirty="0"/>
              <a:t>搜索提交记录</a:t>
            </a:r>
            <a:endParaRPr lang="en-US" altLang="zh-CN" dirty="0"/>
          </a:p>
          <a:p>
            <a:r>
              <a:rPr lang="en-US" altLang="zh-CN" dirty="0">
                <a:solidFill>
                  <a:schemeClr val="bg1">
                    <a:lumMod val="95000"/>
                  </a:schemeClr>
                </a:solidFill>
              </a:rPr>
              <a:t>$ </a:t>
            </a:r>
            <a:r>
              <a:rPr lang="en-US" altLang="zh-CN" dirty="0" err="1">
                <a:solidFill>
                  <a:schemeClr val="bg1">
                    <a:lumMod val="95000"/>
                  </a:schemeClr>
                </a:solidFill>
              </a:rPr>
              <a:t>git</a:t>
            </a:r>
            <a:r>
              <a:rPr lang="en-US" altLang="zh-CN" dirty="0">
                <a:solidFill>
                  <a:schemeClr val="bg1">
                    <a:lumMod val="95000"/>
                  </a:schemeClr>
                </a:solidFill>
              </a:rPr>
              <a:t> log –grep “</a:t>
            </a:r>
            <a:r>
              <a:rPr lang="zh-CN" altLang="en-US" dirty="0">
                <a:solidFill>
                  <a:schemeClr val="bg1">
                    <a:lumMod val="95000"/>
                  </a:schemeClr>
                </a:solidFill>
              </a:rPr>
              <a:t>提交消息</a:t>
            </a:r>
            <a:r>
              <a:rPr lang="en-US" altLang="zh-CN" dirty="0">
                <a:solidFill>
                  <a:schemeClr val="bg1">
                    <a:lumMod val="95000"/>
                  </a:schemeClr>
                </a:solidFill>
              </a:rPr>
              <a:t>”</a:t>
            </a:r>
            <a:endParaRPr lang="zh-CN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851196" y="3988675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chemeClr val="bg1">
                    <a:lumMod val="85000"/>
                  </a:schemeClr>
                </a:solidFill>
              </a:rPr>
              <a:t>查询单个文件的变更记录</a:t>
            </a:r>
            <a:endParaRPr lang="zh-CN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2909" y="4364082"/>
            <a:ext cx="7800975" cy="2524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75506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dirty="0" smtClean="0"/>
              <a:t>时光穿梭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82379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r>
              <a:rPr lang="en-US" altLang="zh-CN" dirty="0" smtClean="0"/>
              <a:t>$</a:t>
            </a:r>
            <a:r>
              <a:rPr lang="en-US" altLang="zh-CN" dirty="0" err="1" smtClean="0"/>
              <a:t>git</a:t>
            </a:r>
            <a:r>
              <a:rPr lang="en-US" altLang="zh-CN" dirty="0" smtClean="0"/>
              <a:t> reset &lt;commit&gt;</a:t>
            </a:r>
            <a:endParaRPr lang="zh-CN" alt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0854" y="1486721"/>
            <a:ext cx="7048500" cy="441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899338" y="588579"/>
            <a:ext cx="54697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</a:rPr>
              <a:t>Reset</a:t>
            </a:r>
            <a:r>
              <a:rPr lang="zh-CN" altLang="en-US" dirty="0" smtClean="0">
                <a:solidFill>
                  <a:schemeClr val="bg1">
                    <a:lumMod val="85000"/>
                  </a:schemeClr>
                </a:solidFill>
              </a:rPr>
              <a:t>模式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</a:rPr>
              <a:t>:</a:t>
            </a:r>
          </a:p>
          <a:p>
            <a:r>
              <a:rPr lang="en-US" altLang="zh-CN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</a:rPr>
              <a:t>--soft: </a:t>
            </a:r>
            <a:r>
              <a:rPr lang="zh-CN" altLang="en-US" dirty="0" smtClean="0">
                <a:solidFill>
                  <a:schemeClr val="bg1">
                    <a:lumMod val="85000"/>
                  </a:schemeClr>
                </a:solidFill>
              </a:rPr>
              <a:t>撤销后的变更仍然会被保留，并且处于索引中</a:t>
            </a:r>
            <a:endParaRPr lang="zh-CN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6927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r>
              <a:rPr lang="en-US" altLang="zh-CN" dirty="0" smtClean="0"/>
              <a:t>$</a:t>
            </a:r>
            <a:r>
              <a:rPr lang="en-US" altLang="zh-CN" dirty="0" err="1" smtClean="0"/>
              <a:t>git</a:t>
            </a:r>
            <a:r>
              <a:rPr lang="en-US" altLang="zh-CN" dirty="0" smtClean="0"/>
              <a:t> reset &lt;commit&gt;</a:t>
            </a:r>
            <a:endParaRPr lang="zh-CN" alt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316" y="1570643"/>
            <a:ext cx="6867525" cy="430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899338" y="588579"/>
            <a:ext cx="67649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</a:rPr>
              <a:t>Reset</a:t>
            </a:r>
            <a:r>
              <a:rPr lang="zh-CN" altLang="en-US" dirty="0" smtClean="0">
                <a:solidFill>
                  <a:schemeClr val="bg1">
                    <a:lumMod val="85000"/>
                  </a:schemeClr>
                </a:solidFill>
              </a:rPr>
              <a:t>模式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</a:rPr>
              <a:t>:</a:t>
            </a:r>
          </a:p>
          <a:p>
            <a:r>
              <a:rPr lang="en-US" altLang="zh-CN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</a:rPr>
              <a:t>--soft: </a:t>
            </a:r>
            <a:r>
              <a:rPr lang="zh-CN" altLang="en-US" dirty="0" smtClean="0">
                <a:solidFill>
                  <a:schemeClr val="bg1">
                    <a:lumMod val="85000"/>
                  </a:schemeClr>
                </a:solidFill>
              </a:rPr>
              <a:t>撤销后的变更仍然会被保留，保存在当前工作区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</a:rPr>
              <a:t>(</a:t>
            </a:r>
            <a:r>
              <a:rPr lang="zh-CN" altLang="en-US" dirty="0" smtClean="0">
                <a:solidFill>
                  <a:schemeClr val="bg1">
                    <a:lumMod val="85000"/>
                  </a:schemeClr>
                </a:solidFill>
              </a:rPr>
              <a:t>未被索引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</a:rPr>
              <a:t>)</a:t>
            </a:r>
            <a:endParaRPr lang="zh-CN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851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r>
              <a:rPr lang="en-US" altLang="zh-CN" dirty="0" smtClean="0"/>
              <a:t>$</a:t>
            </a:r>
            <a:r>
              <a:rPr lang="en-US" altLang="zh-CN" dirty="0" err="1" smtClean="0"/>
              <a:t>git</a:t>
            </a:r>
            <a:r>
              <a:rPr lang="en-US" altLang="zh-CN" dirty="0" smtClean="0"/>
              <a:t> reset &lt;commit&gt;</a:t>
            </a:r>
            <a:endParaRPr lang="zh-CN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899338" y="588579"/>
            <a:ext cx="30028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</a:rPr>
              <a:t>Reset</a:t>
            </a:r>
            <a:r>
              <a:rPr lang="zh-CN" altLang="en-US" dirty="0" smtClean="0">
                <a:solidFill>
                  <a:schemeClr val="bg1">
                    <a:lumMod val="85000"/>
                  </a:schemeClr>
                </a:solidFill>
              </a:rPr>
              <a:t>模式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</a:rPr>
              <a:t>:</a:t>
            </a:r>
          </a:p>
          <a:p>
            <a:r>
              <a:rPr lang="en-US" altLang="zh-CN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</a:rPr>
              <a:t>--hard: </a:t>
            </a:r>
            <a:r>
              <a:rPr lang="zh-CN" altLang="en-US" dirty="0" smtClean="0">
                <a:solidFill>
                  <a:schemeClr val="bg1">
                    <a:lumMod val="85000"/>
                  </a:schemeClr>
                </a:solidFill>
              </a:rPr>
              <a:t>撤销后的变更</a:t>
            </a:r>
            <a:r>
              <a:rPr lang="zh-CN" altLang="en-US" dirty="0">
                <a:solidFill>
                  <a:schemeClr val="bg1">
                    <a:lumMod val="85000"/>
                  </a:schemeClr>
                </a:solidFill>
              </a:rPr>
              <a:t>被丢弃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4011" y="1511843"/>
            <a:ext cx="6696075" cy="413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96515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r>
              <a:rPr lang="en-US" altLang="zh-CN" dirty="0" smtClean="0"/>
              <a:t>$</a:t>
            </a:r>
            <a:r>
              <a:rPr lang="en-US" altLang="zh-CN" dirty="0" err="1" smtClean="0"/>
              <a:t>git</a:t>
            </a:r>
            <a:r>
              <a:rPr lang="en-US" altLang="zh-CN" dirty="0" smtClean="0"/>
              <a:t> checkout &lt;file&gt;/&lt;commit&gt;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781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dirty="0"/>
              <a:t>分支</a:t>
            </a:r>
          </a:p>
        </p:txBody>
      </p:sp>
    </p:spTree>
    <p:extLst>
      <p:ext uri="{BB962C8B-B14F-4D97-AF65-F5344CB8AC3E}">
        <p14:creationId xmlns:p14="http://schemas.microsoft.com/office/powerpoint/2010/main" val="4151855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内容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GIT </a:t>
            </a:r>
            <a:r>
              <a:rPr lang="zh-CN" altLang="en-US" dirty="0" smtClean="0"/>
              <a:t>简介</a:t>
            </a:r>
            <a:endParaRPr lang="en-US" altLang="zh-CN" dirty="0" smtClean="0"/>
          </a:p>
          <a:p>
            <a:r>
              <a:rPr lang="en-US" altLang="zh-CN" dirty="0" smtClean="0"/>
              <a:t>GIT </a:t>
            </a:r>
            <a:r>
              <a:rPr lang="zh-CN" altLang="en-US" dirty="0" smtClean="0"/>
              <a:t>基础</a:t>
            </a:r>
            <a:endParaRPr lang="en-US" altLang="zh-CN" dirty="0" smtClean="0"/>
          </a:p>
          <a:p>
            <a:r>
              <a:rPr lang="zh-CN" altLang="en-US" dirty="0" smtClean="0"/>
              <a:t>版本历史</a:t>
            </a:r>
            <a:endParaRPr lang="en-US" altLang="zh-CN" dirty="0" smtClean="0"/>
          </a:p>
          <a:p>
            <a:r>
              <a:rPr lang="zh-CN" altLang="en-US" dirty="0"/>
              <a:t>分支</a:t>
            </a:r>
            <a:endParaRPr lang="en-US" altLang="zh-CN" dirty="0" smtClean="0"/>
          </a:p>
          <a:p>
            <a:r>
              <a:rPr lang="zh-CN" altLang="en-US" dirty="0" smtClean="0"/>
              <a:t>团队协作</a:t>
            </a:r>
            <a:endParaRPr lang="en-US" altLang="zh-CN" dirty="0" smtClean="0"/>
          </a:p>
          <a:p>
            <a:r>
              <a:rPr lang="zh-CN" altLang="en-US" dirty="0"/>
              <a:t>最佳</a:t>
            </a:r>
            <a:r>
              <a:rPr lang="zh-CN" altLang="en-US" dirty="0" smtClean="0"/>
              <a:t>实践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701175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6"/>
          <p:cNvSpPr>
            <a:spLocks noGrp="1"/>
          </p:cNvSpPr>
          <p:nvPr>
            <p:ph idx="1"/>
          </p:nvPr>
        </p:nvSpPr>
        <p:spPr>
          <a:xfrm>
            <a:off x="3815255" y="842298"/>
            <a:ext cx="8196481" cy="1923941"/>
          </a:xfrm>
          <a:solidFill>
            <a:srgbClr val="13324F"/>
          </a:solidFill>
          <a:ln>
            <a:solidFill>
              <a:srgbClr val="588DC1"/>
            </a:solidFill>
          </a:ln>
        </p:spPr>
        <p:style>
          <a:lnRef idx="0">
            <a:scrgbClr r="0" g="0" b="0"/>
          </a:lnRef>
          <a:fillRef idx="1001">
            <a:schemeClr val="dk2"/>
          </a:fillRef>
          <a:effectRef idx="0">
            <a:scrgbClr r="0" g="0" b="0"/>
          </a:effectRef>
          <a:fontRef idx="major"/>
        </p:style>
        <p:txBody>
          <a:bodyPr vert="horz" lIns="91440" tIns="45720" rIns="91440" bIns="45720" rtlCol="0">
            <a:noAutofit/>
          </a:bodyPr>
          <a:lstStyle/>
          <a:p>
            <a:pPr marL="0" indent="0">
              <a:buNone/>
            </a:pPr>
            <a:r>
              <a:rPr lang="en-US" altLang="zh-CN" sz="1800" dirty="0" smtClean="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rPr>
              <a:t>$ </a:t>
            </a:r>
            <a:r>
              <a:rPr lang="en-US" altLang="zh-CN" sz="1800" dirty="0" err="1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rPr>
              <a:t>git</a:t>
            </a:r>
            <a:r>
              <a:rPr lang="en-US" altLang="zh-CN" sz="1800" dirty="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rPr>
              <a:t> branch </a:t>
            </a:r>
            <a:r>
              <a:rPr lang="en-US" altLang="zh-CN" sz="1800" dirty="0" smtClean="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rPr>
              <a:t>new-branch-name </a:t>
            </a:r>
            <a:r>
              <a:rPr lang="en-US" altLang="zh-CN" sz="1800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  <a:cs typeface="+mj-cs"/>
              </a:rPr>
              <a:t># </a:t>
            </a:r>
            <a:r>
              <a:rPr lang="zh-CN" altLang="en-US" sz="1800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  <a:cs typeface="+mj-cs"/>
              </a:rPr>
              <a:t>基于当前分支创建新的分支</a:t>
            </a:r>
            <a:endParaRPr lang="en-US" altLang="zh-CN" sz="18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  <a:p>
            <a:pPr marL="0" indent="0">
              <a:buNone/>
            </a:pPr>
            <a:r>
              <a:rPr lang="en-US" altLang="zh-CN" sz="1800" dirty="0" smtClean="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rPr>
              <a:t>$ </a:t>
            </a:r>
            <a:r>
              <a:rPr lang="en-US" altLang="zh-CN" sz="1800" dirty="0" err="1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rPr>
              <a:t>git</a:t>
            </a:r>
            <a:r>
              <a:rPr lang="en-US" altLang="zh-CN" sz="1800" dirty="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rPr>
              <a:t> branch –d </a:t>
            </a:r>
            <a:r>
              <a:rPr lang="en-US" altLang="zh-CN" sz="1800" dirty="0" smtClean="0">
                <a:solidFill>
                  <a:schemeClr val="bg1">
                    <a:lumMod val="95000"/>
                  </a:schemeClr>
                </a:solidFill>
              </a:rPr>
              <a:t>branch-name</a:t>
            </a:r>
            <a:r>
              <a:rPr lang="en-US" altLang="zh-CN" sz="1800" dirty="0" smtClean="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altLang="zh-CN" sz="1800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  <a:cs typeface="+mj-cs"/>
              </a:rPr>
              <a:t># </a:t>
            </a:r>
            <a:r>
              <a:rPr lang="zh-CN" altLang="en-US" sz="1800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  <a:cs typeface="+mj-cs"/>
              </a:rPr>
              <a:t>删除分支</a:t>
            </a:r>
            <a:endParaRPr lang="en-US" altLang="zh-CN" sz="18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  <a:p>
            <a:pPr marL="0" indent="0">
              <a:buNone/>
            </a:pPr>
            <a:r>
              <a:rPr lang="en-US" altLang="zh-CN" sz="1800" dirty="0">
                <a:solidFill>
                  <a:schemeClr val="bg1">
                    <a:lumMod val="85000"/>
                  </a:schemeClr>
                </a:solidFill>
              </a:rPr>
              <a:t>$ </a:t>
            </a:r>
            <a:r>
              <a:rPr lang="en-US" altLang="zh-CN" sz="1800" dirty="0" err="1">
                <a:solidFill>
                  <a:schemeClr val="bg1">
                    <a:lumMod val="95000"/>
                  </a:schemeClr>
                </a:solidFill>
              </a:rPr>
              <a:t>git</a:t>
            </a:r>
            <a:r>
              <a:rPr lang="en-US" altLang="zh-CN" sz="18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altLang="zh-CN" sz="1800" dirty="0" smtClean="0">
                <a:solidFill>
                  <a:schemeClr val="bg1">
                    <a:lumMod val="95000"/>
                  </a:schemeClr>
                </a:solidFill>
              </a:rPr>
              <a:t>branch -a </a:t>
            </a:r>
            <a:r>
              <a:rPr lang="en-US" altLang="zh-CN" sz="1800" dirty="0">
                <a:solidFill>
                  <a:schemeClr val="bg1">
                    <a:lumMod val="85000"/>
                  </a:schemeClr>
                </a:solidFill>
              </a:rPr>
              <a:t>#</a:t>
            </a:r>
            <a:r>
              <a:rPr lang="zh-CN" altLang="en-US" sz="1800" dirty="0">
                <a:solidFill>
                  <a:schemeClr val="bg1">
                    <a:lumMod val="85000"/>
                  </a:schemeClr>
                </a:solidFill>
              </a:rPr>
              <a:t>查看分支</a:t>
            </a:r>
            <a:endParaRPr lang="en-US" altLang="zh-CN" sz="1800" dirty="0">
              <a:solidFill>
                <a:schemeClr val="bg1">
                  <a:lumMod val="85000"/>
                </a:schemeClr>
              </a:solidFill>
            </a:endParaRPr>
          </a:p>
          <a:p>
            <a:pPr marL="0" indent="0">
              <a:buNone/>
            </a:pPr>
            <a:endParaRPr lang="en-US" altLang="zh-CN" sz="1800" dirty="0" smtClean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  <a:p>
            <a:pPr marL="0" indent="0">
              <a:buNone/>
            </a:pPr>
            <a:r>
              <a:rPr lang="en-US" altLang="zh-CN" sz="1800" dirty="0" smtClean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  <a:cs typeface="+mj-cs"/>
              </a:rPr>
              <a:t>$ </a:t>
            </a:r>
            <a:r>
              <a:rPr lang="en-US" altLang="zh-CN" sz="1800" dirty="0" err="1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rPr>
              <a:t>git</a:t>
            </a:r>
            <a:r>
              <a:rPr lang="en-US" altLang="zh-CN" sz="1800" dirty="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altLang="zh-CN" sz="1800" dirty="0" smtClean="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rPr>
              <a:t>checkout branch-name </a:t>
            </a:r>
            <a:r>
              <a:rPr lang="en-US" altLang="zh-CN" sz="1800" dirty="0" smtClean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  <a:cs typeface="+mj-cs"/>
              </a:rPr>
              <a:t># </a:t>
            </a:r>
            <a:r>
              <a:rPr lang="zh-CN" altLang="en-US" sz="1800" dirty="0" smtClean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  <a:cs typeface="+mj-cs"/>
              </a:rPr>
              <a:t>切换到指定分支</a:t>
            </a:r>
            <a:endParaRPr lang="zh-CN" altLang="en-US" sz="18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/>
          </a:p>
          <a:p>
            <a:r>
              <a:rPr lang="en-US" altLang="zh-CN" dirty="0" smtClean="0"/>
              <a:t>$ </a:t>
            </a:r>
            <a:r>
              <a:rPr lang="en-US" altLang="zh-CN" dirty="0" err="1" smtClean="0"/>
              <a:t>git</a:t>
            </a:r>
            <a:r>
              <a:rPr lang="en-US" altLang="zh-CN" dirty="0" smtClean="0"/>
              <a:t> branch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815255" y="47296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chemeClr val="bg1">
                    <a:lumMod val="85000"/>
                  </a:schemeClr>
                </a:solidFill>
              </a:rPr>
              <a:t>使用分支</a:t>
            </a:r>
            <a:endParaRPr lang="zh-CN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815255" y="3042745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chemeClr val="bg1">
                    <a:lumMod val="85000"/>
                  </a:schemeClr>
                </a:solidFill>
              </a:rPr>
              <a:t>创建并切换到分支</a:t>
            </a:r>
            <a:endParaRPr lang="zh-CN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0" name="内容占位符 6"/>
          <p:cNvSpPr txBox="1">
            <a:spLocks/>
          </p:cNvSpPr>
          <p:nvPr/>
        </p:nvSpPr>
        <p:spPr>
          <a:xfrm>
            <a:off x="3815255" y="3412077"/>
            <a:ext cx="8196481" cy="1923941"/>
          </a:xfrm>
          <a:prstGeom prst="rect">
            <a:avLst/>
          </a:prstGeom>
          <a:solidFill>
            <a:srgbClr val="13324F"/>
          </a:solidFill>
          <a:ln>
            <a:solidFill>
              <a:srgbClr val="588DC1"/>
            </a:solidFill>
          </a:ln>
        </p:spPr>
        <p:style>
          <a:lnRef idx="0">
            <a:scrgbClr r="0" g="0" b="0"/>
          </a:lnRef>
          <a:fillRef idx="1001">
            <a:schemeClr val="dk2"/>
          </a:fillRef>
          <a:effectRef idx="0">
            <a:scrgbClr r="0" g="0" b="0"/>
          </a:effectRef>
          <a:fontRef idx="major"/>
        </p:style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rgbClr val="C6C7C2"/>
                </a:solidFill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C6C7C2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C6C7C2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C6C7C2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C6C7C2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 sz="1800" dirty="0" smtClean="0">
                <a:solidFill>
                  <a:schemeClr val="bg1">
                    <a:lumMod val="95000"/>
                  </a:schemeClr>
                </a:solidFill>
              </a:rPr>
              <a:t>$ </a:t>
            </a:r>
            <a:r>
              <a:rPr lang="en-US" altLang="zh-CN" sz="1800" dirty="0" err="1" smtClean="0">
                <a:solidFill>
                  <a:schemeClr val="bg1">
                    <a:lumMod val="95000"/>
                  </a:schemeClr>
                </a:solidFill>
              </a:rPr>
              <a:t>git</a:t>
            </a:r>
            <a:r>
              <a:rPr lang="en-US" altLang="zh-CN" sz="1800" dirty="0" smtClean="0">
                <a:solidFill>
                  <a:schemeClr val="bg1">
                    <a:lumMod val="95000"/>
                  </a:schemeClr>
                </a:solidFill>
              </a:rPr>
              <a:t> branch –b new-branch-name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altLang="zh-CN" sz="1800" dirty="0">
              <a:solidFill>
                <a:schemeClr val="bg1">
                  <a:lumMod val="85000"/>
                </a:schemeClr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sz="1800" dirty="0" smtClean="0">
                <a:solidFill>
                  <a:schemeClr val="bg1">
                    <a:lumMod val="85000"/>
                  </a:schemeClr>
                </a:solidFill>
              </a:rPr>
              <a:t>#</a:t>
            </a:r>
            <a:r>
              <a:rPr lang="zh-CN" altLang="en-US" sz="1800" dirty="0" smtClean="0">
                <a:solidFill>
                  <a:schemeClr val="bg1">
                    <a:lumMod val="85000"/>
                  </a:schemeClr>
                </a:solidFill>
              </a:rPr>
              <a:t>或者也可以使用如下方法</a:t>
            </a:r>
            <a:endParaRPr lang="en-US" altLang="zh-CN" sz="1800" dirty="0">
              <a:solidFill>
                <a:schemeClr val="bg1">
                  <a:lumMod val="85000"/>
                </a:schemeClr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sz="1800" dirty="0" smtClean="0">
                <a:solidFill>
                  <a:schemeClr val="bg1">
                    <a:lumMod val="95000"/>
                  </a:schemeClr>
                </a:solidFill>
              </a:rPr>
              <a:t>$ </a:t>
            </a:r>
            <a:r>
              <a:rPr lang="en-US" altLang="zh-CN" sz="1800" dirty="0" err="1" smtClean="0">
                <a:solidFill>
                  <a:schemeClr val="bg1">
                    <a:lumMod val="95000"/>
                  </a:schemeClr>
                </a:solidFill>
              </a:rPr>
              <a:t>git</a:t>
            </a:r>
            <a:r>
              <a:rPr lang="en-US" altLang="zh-CN" sz="1800" dirty="0" smtClean="0">
                <a:solidFill>
                  <a:schemeClr val="bg1">
                    <a:lumMod val="95000"/>
                  </a:schemeClr>
                </a:solidFill>
              </a:rPr>
              <a:t> branch  new-branch-name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sz="1800" dirty="0" smtClean="0">
                <a:solidFill>
                  <a:schemeClr val="bg1">
                    <a:lumMod val="95000"/>
                  </a:schemeClr>
                </a:solidFill>
              </a:rPr>
              <a:t>$ </a:t>
            </a:r>
            <a:r>
              <a:rPr lang="en-US" altLang="zh-CN" sz="1800" dirty="0" err="1" smtClean="0">
                <a:solidFill>
                  <a:schemeClr val="bg1">
                    <a:lumMod val="95000"/>
                  </a:schemeClr>
                </a:solidFill>
              </a:rPr>
              <a:t>git</a:t>
            </a:r>
            <a:r>
              <a:rPr lang="en-US" altLang="zh-CN" sz="1800" dirty="0" smtClean="0">
                <a:solidFill>
                  <a:schemeClr val="bg1">
                    <a:lumMod val="95000"/>
                  </a:schemeClr>
                </a:solidFill>
              </a:rPr>
              <a:t> checkout new-branch-name </a:t>
            </a:r>
            <a:endParaRPr lang="zh-CN" altLang="en-US" sz="18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1481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r>
              <a:rPr lang="en-US" altLang="zh-CN" dirty="0" smtClean="0"/>
              <a:t>$</a:t>
            </a:r>
            <a:r>
              <a:rPr lang="en-US" altLang="zh-CN" dirty="0" err="1" smtClean="0"/>
              <a:t>git</a:t>
            </a:r>
            <a:r>
              <a:rPr lang="en-US" altLang="zh-CN" dirty="0" smtClean="0"/>
              <a:t> merge</a:t>
            </a:r>
          </a:p>
          <a:p>
            <a:r>
              <a:rPr lang="en-US" altLang="zh-CN" dirty="0" smtClean="0"/>
              <a:t>&lt;branch&gt;</a:t>
            </a:r>
            <a:endParaRPr lang="zh-CN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794234" y="588579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>
                    <a:lumMod val="85000"/>
                  </a:schemeClr>
                </a:solidFill>
              </a:rPr>
              <a:t>合并指定分支到当前分支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930869" y="1051035"/>
            <a:ext cx="7283669" cy="341632"/>
          </a:xfrm>
          <a:prstGeom prst="rect">
            <a:avLst/>
          </a:prstGeom>
          <a:solidFill>
            <a:srgbClr val="13324F"/>
          </a:solidFill>
          <a:ln>
            <a:solidFill>
              <a:srgbClr val="588DC1"/>
            </a:solidFill>
          </a:ln>
        </p:spPr>
        <p:style>
          <a:lnRef idx="0">
            <a:scrgbClr r="0" g="0" b="0"/>
          </a:lnRef>
          <a:fillRef idx="1001">
            <a:schemeClr val="dk2"/>
          </a:fillRef>
          <a:effectRef idx="0">
            <a:scrgbClr r="0" g="0" b="0"/>
          </a:effectRef>
          <a:fontRef idx="major"/>
        </p:style>
        <p:txBody>
          <a:bodyPr vert="horz" lIns="91440" tIns="45720" rIns="91440" bIns="45720" rtlCol="0">
            <a:noAutofit/>
          </a:bodyPr>
          <a:lstStyle>
            <a:defPPr>
              <a:defRPr lang="zh-CN"/>
            </a:defPPr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>
                <a:solidFill>
                  <a:srgbClr val="C6C7C2"/>
                </a:solidFill>
                <a:latin typeface="+mj-lt"/>
                <a:ea typeface="+mj-ea"/>
                <a:cs typeface="+mj-cs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rgbClr val="C6C7C2"/>
                </a:solidFill>
                <a:latin typeface="+mj-lt"/>
                <a:ea typeface="+mj-ea"/>
                <a:cs typeface="+mj-cs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C6C7C2"/>
                </a:solidFill>
                <a:latin typeface="+mj-lt"/>
                <a:ea typeface="+mj-ea"/>
                <a:cs typeface="+mj-cs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C6C7C2"/>
                </a:solidFill>
                <a:latin typeface="+mj-lt"/>
                <a:ea typeface="+mj-ea"/>
                <a:cs typeface="+mj-cs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latin typeface="+mj-lt"/>
                <a:ea typeface="+mj-ea"/>
                <a:cs typeface="+mj-cs"/>
              </a:defRPr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latin typeface="+mj-lt"/>
                <a:ea typeface="+mj-ea"/>
                <a:cs typeface="+mj-cs"/>
              </a:defRPr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latin typeface="+mj-lt"/>
                <a:ea typeface="+mj-ea"/>
                <a:cs typeface="+mj-cs"/>
              </a:defRPr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latin typeface="+mj-lt"/>
                <a:ea typeface="+mj-ea"/>
                <a:cs typeface="+mj-cs"/>
              </a:defRPr>
            </a:lvl9pPr>
          </a:lstStyle>
          <a:p>
            <a:r>
              <a:rPr lang="en-US" altLang="zh-CN" dirty="0"/>
              <a:t>$</a:t>
            </a:r>
            <a:r>
              <a:rPr lang="en-US" altLang="zh-CN" dirty="0" err="1"/>
              <a:t>git</a:t>
            </a:r>
            <a:r>
              <a:rPr lang="en-US" altLang="zh-CN" dirty="0"/>
              <a:t> merge branch-name</a:t>
            </a:r>
            <a:endParaRPr lang="zh-CN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936124" y="170793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chemeClr val="bg1">
                    <a:lumMod val="85000"/>
                  </a:schemeClr>
                </a:solidFill>
              </a:rPr>
              <a:t>解决冲突</a:t>
            </a:r>
            <a:endParaRPr lang="zh-CN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35147554"/>
              </p:ext>
            </p:extLst>
          </p:nvPr>
        </p:nvGraphicFramePr>
        <p:xfrm>
          <a:off x="5740127" y="3225746"/>
          <a:ext cx="2162175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13" name="包装程序外壳对象" showAsIcon="1" r:id="rId3" imgW="2162520" imgH="571320" progId="Package">
                  <p:embed/>
                </p:oleObj>
              </mc:Choice>
              <mc:Fallback>
                <p:oleObj name="包装程序外壳对象" showAsIcon="1" r:id="rId3" imgW="2162520" imgH="57132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740127" y="3225746"/>
                        <a:ext cx="2162175" cy="571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58896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r>
              <a:rPr lang="en-US" altLang="zh-CN" dirty="0" smtClean="0"/>
              <a:t>$</a:t>
            </a:r>
            <a:r>
              <a:rPr lang="en-US" altLang="zh-CN" dirty="0" err="1" smtClean="0"/>
              <a:t>git</a:t>
            </a:r>
            <a:r>
              <a:rPr lang="en-US" altLang="zh-CN" dirty="0" smtClean="0"/>
              <a:t> rebase &lt;branch&gt;</a:t>
            </a:r>
            <a:endParaRPr lang="zh-CN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752193" y="493986"/>
            <a:ext cx="39275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</a:rPr>
              <a:t>Rebase</a:t>
            </a:r>
            <a:r>
              <a:rPr lang="zh-CN" altLang="en-US" dirty="0" smtClean="0">
                <a:solidFill>
                  <a:schemeClr val="bg1">
                    <a:lumMod val="85000"/>
                  </a:schemeClr>
                </a:solidFill>
              </a:rPr>
              <a:t>将会改变当前分支的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</a:rPr>
              <a:t>HEAD</a:t>
            </a:r>
            <a:r>
              <a:rPr lang="zh-CN" altLang="en-US" dirty="0">
                <a:solidFill>
                  <a:schemeClr val="bg1">
                    <a:lumMod val="85000"/>
                  </a:schemeClr>
                </a:solidFill>
              </a:rPr>
              <a:t>指向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2324" y="1286203"/>
            <a:ext cx="5638800" cy="266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904593" y="4372304"/>
            <a:ext cx="64595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</a:rPr>
              <a:t>branch-1</a:t>
            </a:r>
            <a:r>
              <a:rPr lang="zh-CN" altLang="en-US" dirty="0" smtClean="0">
                <a:solidFill>
                  <a:schemeClr val="bg1">
                    <a:lumMod val="85000"/>
                  </a:schemeClr>
                </a:solidFill>
              </a:rPr>
              <a:t>将会被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</a:rPr>
              <a:t>rebase</a:t>
            </a:r>
            <a:r>
              <a:rPr lang="zh-CN" altLang="en-US" dirty="0" smtClean="0">
                <a:solidFill>
                  <a:schemeClr val="bg1">
                    <a:lumMod val="85000"/>
                  </a:schemeClr>
                </a:solidFill>
              </a:rPr>
              <a:t>到</a:t>
            </a:r>
            <a:r>
              <a:rPr lang="en-US" altLang="zh-CN" dirty="0" smtClean="0">
                <a:solidFill>
                  <a:srgbClr val="FF0000"/>
                </a:solidFill>
              </a:rPr>
              <a:t>C5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</a:rPr>
              <a:t>——</a:t>
            </a:r>
            <a:r>
              <a:rPr lang="zh-CN" altLang="en-US" dirty="0" smtClean="0">
                <a:solidFill>
                  <a:schemeClr val="bg1">
                    <a:lumMod val="85000"/>
                  </a:schemeClr>
                </a:solidFill>
              </a:rPr>
              <a:t>当前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</a:rPr>
              <a:t>master</a:t>
            </a:r>
            <a:r>
              <a:rPr lang="zh-CN" altLang="en-US" dirty="0" smtClean="0">
                <a:solidFill>
                  <a:schemeClr val="bg1">
                    <a:lumMod val="85000"/>
                  </a:schemeClr>
                </a:solidFill>
              </a:rPr>
              <a:t>的最新版本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</a:rPr>
              <a:t>(HEAD)</a:t>
            </a:r>
            <a:endParaRPr lang="zh-CN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3875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r>
              <a:rPr lang="en-US" altLang="zh-CN" dirty="0" smtClean="0"/>
              <a:t>$</a:t>
            </a:r>
            <a:r>
              <a:rPr lang="en-US" altLang="zh-CN" dirty="0" err="1" smtClean="0"/>
              <a:t>git</a:t>
            </a:r>
            <a:r>
              <a:rPr lang="en-US" altLang="zh-CN" dirty="0" smtClean="0"/>
              <a:t> rebase &lt;branch&gt;</a:t>
            </a:r>
            <a:endParaRPr lang="zh-CN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752193" y="493986"/>
            <a:ext cx="39275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</a:rPr>
              <a:t>Rebase</a:t>
            </a:r>
            <a:r>
              <a:rPr lang="zh-CN" altLang="en-US" dirty="0" smtClean="0">
                <a:solidFill>
                  <a:schemeClr val="bg1">
                    <a:lumMod val="85000"/>
                  </a:schemeClr>
                </a:solidFill>
              </a:rPr>
              <a:t>将会改变当前分支的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</a:rPr>
              <a:t>HEAD</a:t>
            </a:r>
            <a:r>
              <a:rPr lang="zh-CN" altLang="en-US" dirty="0">
                <a:solidFill>
                  <a:schemeClr val="bg1">
                    <a:lumMod val="85000"/>
                  </a:schemeClr>
                </a:solidFill>
              </a:rPr>
              <a:t>指向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904593" y="4372304"/>
            <a:ext cx="645952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</a:rPr>
              <a:t>branch-1</a:t>
            </a:r>
            <a:r>
              <a:rPr lang="zh-CN" altLang="en-US" dirty="0" smtClean="0">
                <a:solidFill>
                  <a:schemeClr val="bg1">
                    <a:lumMod val="85000"/>
                  </a:schemeClr>
                </a:solidFill>
              </a:rPr>
              <a:t>将会被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</a:rPr>
              <a:t>rebase</a:t>
            </a:r>
            <a:r>
              <a:rPr lang="zh-CN" altLang="en-US" dirty="0" smtClean="0">
                <a:solidFill>
                  <a:schemeClr val="bg1">
                    <a:lumMod val="85000"/>
                  </a:schemeClr>
                </a:solidFill>
              </a:rPr>
              <a:t>到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</a:rPr>
              <a:t>C5——</a:t>
            </a:r>
            <a:r>
              <a:rPr lang="zh-CN" altLang="en-US" dirty="0" smtClean="0">
                <a:solidFill>
                  <a:schemeClr val="bg1">
                    <a:lumMod val="85000"/>
                  </a:schemeClr>
                </a:solidFill>
              </a:rPr>
              <a:t>当前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</a:rPr>
              <a:t>master</a:t>
            </a:r>
            <a:r>
              <a:rPr lang="zh-CN" altLang="en-US" dirty="0" smtClean="0">
                <a:solidFill>
                  <a:schemeClr val="bg1">
                    <a:lumMod val="85000"/>
                  </a:schemeClr>
                </a:solidFill>
              </a:rPr>
              <a:t>的最新版本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</a:rPr>
              <a:t>(HEAD)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chemeClr val="bg1">
                    <a:lumMod val="85000"/>
                  </a:schemeClr>
                </a:solidFill>
              </a:rPr>
              <a:t>将</a:t>
            </a:r>
            <a:r>
              <a:rPr lang="en-US" altLang="zh-CN" dirty="0" smtClean="0">
                <a:solidFill>
                  <a:srgbClr val="FF0000"/>
                </a:solidFill>
              </a:rPr>
              <a:t>C6</a:t>
            </a:r>
            <a:r>
              <a:rPr lang="zh-CN" altLang="en-US" dirty="0">
                <a:solidFill>
                  <a:schemeClr val="bg1">
                    <a:lumMod val="85000"/>
                  </a:schemeClr>
                </a:solidFill>
              </a:rPr>
              <a:t>和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</a:rPr>
              <a:t>C5</a:t>
            </a:r>
            <a:r>
              <a:rPr lang="zh-CN" altLang="en-US" dirty="0" smtClean="0">
                <a:solidFill>
                  <a:schemeClr val="bg1">
                    <a:lumMod val="85000"/>
                  </a:schemeClr>
                </a:solidFill>
              </a:rPr>
              <a:t>之间的变更，作为一个新的提交</a:t>
            </a:r>
            <a:r>
              <a:rPr lang="en-US" altLang="zh-CN" dirty="0" smtClean="0">
                <a:solidFill>
                  <a:srgbClr val="FF0000"/>
                </a:solidFill>
              </a:rPr>
              <a:t>C8</a:t>
            </a:r>
          </a:p>
          <a:p>
            <a:endParaRPr lang="zh-CN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9693" y="1279630"/>
            <a:ext cx="653415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60992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r>
              <a:rPr lang="en-US" altLang="zh-CN" dirty="0" smtClean="0"/>
              <a:t>$</a:t>
            </a:r>
            <a:r>
              <a:rPr lang="en-US" altLang="zh-CN" dirty="0" err="1" smtClean="0"/>
              <a:t>git</a:t>
            </a:r>
            <a:r>
              <a:rPr lang="en-US" altLang="zh-CN" dirty="0" smtClean="0"/>
              <a:t> rebase &lt;branch&gt;</a:t>
            </a:r>
            <a:endParaRPr lang="zh-CN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752193" y="493986"/>
            <a:ext cx="39275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</a:rPr>
              <a:t>Rebase</a:t>
            </a:r>
            <a:r>
              <a:rPr lang="zh-CN" altLang="en-US" dirty="0" smtClean="0">
                <a:solidFill>
                  <a:schemeClr val="bg1">
                    <a:lumMod val="85000"/>
                  </a:schemeClr>
                </a:solidFill>
              </a:rPr>
              <a:t>将会改变当前分支的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</a:rPr>
              <a:t>HEAD</a:t>
            </a:r>
            <a:r>
              <a:rPr lang="zh-CN" altLang="en-US" dirty="0">
                <a:solidFill>
                  <a:schemeClr val="bg1">
                    <a:lumMod val="85000"/>
                  </a:schemeClr>
                </a:solidFill>
              </a:rPr>
              <a:t>指向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904593" y="4372304"/>
            <a:ext cx="645952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</a:rPr>
              <a:t>branch-1</a:t>
            </a:r>
            <a:r>
              <a:rPr lang="zh-CN" altLang="en-US" dirty="0" smtClean="0">
                <a:solidFill>
                  <a:schemeClr val="bg1">
                    <a:lumMod val="85000"/>
                  </a:schemeClr>
                </a:solidFill>
              </a:rPr>
              <a:t>将会被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</a:rPr>
              <a:t>rebase</a:t>
            </a:r>
            <a:r>
              <a:rPr lang="zh-CN" altLang="en-US" dirty="0" smtClean="0">
                <a:solidFill>
                  <a:schemeClr val="bg1">
                    <a:lumMod val="85000"/>
                  </a:schemeClr>
                </a:solidFill>
              </a:rPr>
              <a:t>到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</a:rPr>
              <a:t>C5——</a:t>
            </a:r>
            <a:r>
              <a:rPr lang="zh-CN" altLang="en-US" dirty="0" smtClean="0">
                <a:solidFill>
                  <a:schemeClr val="bg1">
                    <a:lumMod val="85000"/>
                  </a:schemeClr>
                </a:solidFill>
              </a:rPr>
              <a:t>当前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</a:rPr>
              <a:t>master</a:t>
            </a:r>
            <a:r>
              <a:rPr lang="zh-CN" altLang="en-US" dirty="0" smtClean="0">
                <a:solidFill>
                  <a:schemeClr val="bg1">
                    <a:lumMod val="85000"/>
                  </a:schemeClr>
                </a:solidFill>
              </a:rPr>
              <a:t>的最新版本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</a:rPr>
              <a:t>(HEAD)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1">
                    <a:lumMod val="85000"/>
                  </a:schemeClr>
                </a:solidFill>
              </a:rPr>
              <a:t>将</a:t>
            </a:r>
            <a:r>
              <a:rPr lang="en-US" altLang="zh-CN" dirty="0">
                <a:solidFill>
                  <a:srgbClr val="FF0000"/>
                </a:solidFill>
              </a:rPr>
              <a:t>C6</a:t>
            </a:r>
            <a:r>
              <a:rPr lang="zh-CN" altLang="en-US" dirty="0">
                <a:solidFill>
                  <a:schemeClr val="bg1">
                    <a:lumMod val="85000"/>
                  </a:schemeClr>
                </a:solidFill>
              </a:rPr>
              <a:t>和</a:t>
            </a:r>
            <a:r>
              <a:rPr lang="en-US" altLang="zh-CN" dirty="0">
                <a:solidFill>
                  <a:srgbClr val="FF0000"/>
                </a:solidFill>
              </a:rPr>
              <a:t>C5</a:t>
            </a:r>
            <a:r>
              <a:rPr lang="zh-CN" altLang="en-US" dirty="0">
                <a:solidFill>
                  <a:schemeClr val="bg1">
                    <a:lumMod val="85000"/>
                  </a:schemeClr>
                </a:solidFill>
              </a:rPr>
              <a:t>之间的变更，作为一个新的提交</a:t>
            </a:r>
            <a:r>
              <a:rPr lang="en-US" altLang="zh-CN" dirty="0">
                <a:solidFill>
                  <a:srgbClr val="FF0000"/>
                </a:solidFill>
              </a:rPr>
              <a:t>C8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chemeClr val="bg1">
                    <a:lumMod val="85000"/>
                  </a:schemeClr>
                </a:solidFill>
              </a:rPr>
              <a:t>将</a:t>
            </a:r>
            <a:r>
              <a:rPr lang="en-US" altLang="zh-CN" dirty="0" smtClean="0">
                <a:solidFill>
                  <a:srgbClr val="FF0000"/>
                </a:solidFill>
              </a:rPr>
              <a:t>C7</a:t>
            </a:r>
            <a:r>
              <a:rPr lang="zh-CN" altLang="en-US" dirty="0" smtClean="0">
                <a:solidFill>
                  <a:schemeClr val="bg1">
                    <a:lumMod val="85000"/>
                  </a:schemeClr>
                </a:solidFill>
              </a:rPr>
              <a:t>和</a:t>
            </a:r>
            <a:r>
              <a:rPr lang="en-US" altLang="zh-CN" dirty="0" smtClean="0">
                <a:solidFill>
                  <a:srgbClr val="FF0000"/>
                </a:solidFill>
              </a:rPr>
              <a:t>C9</a:t>
            </a:r>
            <a:r>
              <a:rPr lang="zh-CN" altLang="en-US" dirty="0" smtClean="0">
                <a:solidFill>
                  <a:schemeClr val="bg1">
                    <a:lumMod val="85000"/>
                  </a:schemeClr>
                </a:solidFill>
              </a:rPr>
              <a:t>之间的变更，作为一个新的提交</a:t>
            </a:r>
            <a:r>
              <a:rPr lang="en-US" altLang="zh-CN" dirty="0" smtClean="0">
                <a:solidFill>
                  <a:srgbClr val="FF0000"/>
                </a:solidFill>
              </a:rPr>
              <a:t>C9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9183" y="1312970"/>
            <a:ext cx="7315200" cy="2676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60992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r>
              <a:rPr lang="en-US" altLang="zh-CN" dirty="0" smtClean="0"/>
              <a:t>$</a:t>
            </a:r>
            <a:r>
              <a:rPr lang="en-US" altLang="zh-CN" dirty="0" err="1" smtClean="0"/>
              <a:t>git</a:t>
            </a:r>
            <a:r>
              <a:rPr lang="en-US" altLang="zh-CN" dirty="0" smtClean="0"/>
              <a:t> rebase &lt;branch&gt;</a:t>
            </a:r>
            <a:endParaRPr lang="zh-CN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752193" y="493986"/>
            <a:ext cx="39275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</a:rPr>
              <a:t>Rebase</a:t>
            </a:r>
            <a:r>
              <a:rPr lang="zh-CN" altLang="en-US" dirty="0" smtClean="0">
                <a:solidFill>
                  <a:schemeClr val="bg1">
                    <a:lumMod val="85000"/>
                  </a:schemeClr>
                </a:solidFill>
              </a:rPr>
              <a:t>将会改变当前分支的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</a:rPr>
              <a:t>HEAD</a:t>
            </a:r>
            <a:r>
              <a:rPr lang="zh-CN" altLang="en-US" dirty="0">
                <a:solidFill>
                  <a:schemeClr val="bg1">
                    <a:lumMod val="85000"/>
                  </a:schemeClr>
                </a:solidFill>
              </a:rPr>
              <a:t>指向</a:t>
            </a: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5103" y="1332183"/>
            <a:ext cx="7381875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904593" y="4372304"/>
            <a:ext cx="645952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</a:rPr>
              <a:t>branch-1</a:t>
            </a:r>
            <a:r>
              <a:rPr lang="zh-CN" altLang="en-US" dirty="0" smtClean="0">
                <a:solidFill>
                  <a:schemeClr val="bg1">
                    <a:lumMod val="85000"/>
                  </a:schemeClr>
                </a:solidFill>
              </a:rPr>
              <a:t>将会被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</a:rPr>
              <a:t>rebase</a:t>
            </a:r>
            <a:r>
              <a:rPr lang="zh-CN" altLang="en-US" dirty="0" smtClean="0">
                <a:solidFill>
                  <a:schemeClr val="bg1">
                    <a:lumMod val="85000"/>
                  </a:schemeClr>
                </a:solidFill>
              </a:rPr>
              <a:t>到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</a:rPr>
              <a:t>C5——</a:t>
            </a:r>
            <a:r>
              <a:rPr lang="zh-CN" altLang="en-US" dirty="0" smtClean="0">
                <a:solidFill>
                  <a:schemeClr val="bg1">
                    <a:lumMod val="85000"/>
                  </a:schemeClr>
                </a:solidFill>
              </a:rPr>
              <a:t>当前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</a:rPr>
              <a:t>master</a:t>
            </a:r>
            <a:r>
              <a:rPr lang="zh-CN" altLang="en-US" dirty="0" smtClean="0">
                <a:solidFill>
                  <a:schemeClr val="bg1">
                    <a:lumMod val="85000"/>
                  </a:schemeClr>
                </a:solidFill>
              </a:rPr>
              <a:t>的最新版本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</a:rPr>
              <a:t>(HEAD)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1">
                    <a:lumMod val="85000"/>
                  </a:schemeClr>
                </a:solidFill>
              </a:rPr>
              <a:t>将</a:t>
            </a:r>
            <a:r>
              <a:rPr lang="en-US" altLang="zh-CN" dirty="0">
                <a:solidFill>
                  <a:srgbClr val="FF0000"/>
                </a:solidFill>
              </a:rPr>
              <a:t>C6</a:t>
            </a:r>
            <a:r>
              <a:rPr lang="zh-CN" altLang="en-US" dirty="0">
                <a:solidFill>
                  <a:schemeClr val="bg1">
                    <a:lumMod val="85000"/>
                  </a:schemeClr>
                </a:solidFill>
              </a:rPr>
              <a:t>和</a:t>
            </a:r>
            <a:r>
              <a:rPr lang="en-US" altLang="zh-CN" dirty="0">
                <a:solidFill>
                  <a:srgbClr val="FF0000"/>
                </a:solidFill>
              </a:rPr>
              <a:t>C5</a:t>
            </a:r>
            <a:r>
              <a:rPr lang="zh-CN" altLang="en-US" dirty="0">
                <a:solidFill>
                  <a:schemeClr val="bg1">
                    <a:lumMod val="85000"/>
                  </a:schemeClr>
                </a:solidFill>
              </a:rPr>
              <a:t>之间的变更，作为一个新的提交</a:t>
            </a:r>
            <a:r>
              <a:rPr lang="en-US" altLang="zh-CN" dirty="0">
                <a:solidFill>
                  <a:srgbClr val="FF0000"/>
                </a:solidFill>
              </a:rPr>
              <a:t>C8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chemeClr val="bg1">
                    <a:lumMod val="85000"/>
                  </a:schemeClr>
                </a:solidFill>
              </a:rPr>
              <a:t>将</a:t>
            </a:r>
            <a:r>
              <a:rPr lang="en-US" altLang="zh-CN" dirty="0">
                <a:solidFill>
                  <a:srgbClr val="FF0000"/>
                </a:solidFill>
              </a:rPr>
              <a:t>C7</a:t>
            </a:r>
            <a:r>
              <a:rPr lang="zh-CN" altLang="en-US" dirty="0" smtClean="0">
                <a:solidFill>
                  <a:schemeClr val="bg1">
                    <a:lumMod val="85000"/>
                  </a:schemeClr>
                </a:solidFill>
              </a:rPr>
              <a:t>和</a:t>
            </a:r>
            <a:r>
              <a:rPr lang="en-US" altLang="zh-CN" dirty="0" smtClean="0">
                <a:solidFill>
                  <a:srgbClr val="FF0000"/>
                </a:solidFill>
              </a:rPr>
              <a:t>C9</a:t>
            </a:r>
            <a:r>
              <a:rPr lang="zh-CN" altLang="en-US" dirty="0" smtClean="0">
                <a:solidFill>
                  <a:schemeClr val="bg1">
                    <a:lumMod val="85000"/>
                  </a:schemeClr>
                </a:solidFill>
              </a:rPr>
              <a:t>之间的变更，作为一个新的提交</a:t>
            </a:r>
            <a:r>
              <a:rPr lang="en-US" altLang="zh-CN" dirty="0" smtClean="0">
                <a:solidFill>
                  <a:srgbClr val="FF0000"/>
                </a:solidFill>
              </a:rPr>
              <a:t>C9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chemeClr val="bg1">
                    <a:lumMod val="85000"/>
                  </a:schemeClr>
                </a:solidFill>
              </a:rPr>
              <a:t>移动</a:t>
            </a:r>
            <a:r>
              <a:rPr lang="en-US" altLang="zh-CN" dirty="0" smtClean="0">
                <a:solidFill>
                  <a:srgbClr val="FF0000"/>
                </a:solidFill>
              </a:rPr>
              <a:t>HEAD</a:t>
            </a:r>
            <a:r>
              <a:rPr lang="zh-CN" altLang="en-US" dirty="0" smtClean="0">
                <a:solidFill>
                  <a:schemeClr val="bg1">
                    <a:lumMod val="85000"/>
                  </a:schemeClr>
                </a:solidFill>
              </a:rPr>
              <a:t>指针到</a:t>
            </a:r>
            <a:r>
              <a:rPr lang="en-US" altLang="zh-CN" dirty="0" smtClean="0">
                <a:solidFill>
                  <a:srgbClr val="FF0000"/>
                </a:solidFill>
              </a:rPr>
              <a:t>C9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0992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r>
              <a:rPr lang="en-US" altLang="zh-CN" dirty="0" smtClean="0"/>
              <a:t>$</a:t>
            </a:r>
            <a:r>
              <a:rPr lang="en-US" altLang="zh-CN" dirty="0" err="1" smtClean="0"/>
              <a:t>git</a:t>
            </a:r>
            <a:r>
              <a:rPr lang="en-US" altLang="zh-CN" dirty="0" smtClean="0"/>
              <a:t> rebase &lt;branch&gt;</a:t>
            </a:r>
            <a:endParaRPr lang="zh-CN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752193" y="493986"/>
            <a:ext cx="39275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</a:rPr>
              <a:t>Rebase</a:t>
            </a:r>
            <a:r>
              <a:rPr lang="zh-CN" altLang="en-US" dirty="0" smtClean="0">
                <a:solidFill>
                  <a:schemeClr val="bg1">
                    <a:lumMod val="85000"/>
                  </a:schemeClr>
                </a:solidFill>
              </a:rPr>
              <a:t>将会改变当前分支的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</a:rPr>
              <a:t>HEAD</a:t>
            </a:r>
            <a:r>
              <a:rPr lang="zh-CN" altLang="en-US" dirty="0">
                <a:solidFill>
                  <a:schemeClr val="bg1">
                    <a:lumMod val="85000"/>
                  </a:schemeClr>
                </a:solidFill>
              </a:rPr>
              <a:t>指向</a:t>
            </a: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5103" y="1332183"/>
            <a:ext cx="7381875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904593" y="4372304"/>
            <a:ext cx="645952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</a:rPr>
              <a:t>branch-1</a:t>
            </a:r>
            <a:r>
              <a:rPr lang="zh-CN" altLang="en-US" dirty="0" smtClean="0">
                <a:solidFill>
                  <a:schemeClr val="bg1">
                    <a:lumMod val="85000"/>
                  </a:schemeClr>
                </a:solidFill>
              </a:rPr>
              <a:t>将会被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</a:rPr>
              <a:t>rebase</a:t>
            </a:r>
            <a:r>
              <a:rPr lang="zh-CN" altLang="en-US" dirty="0" smtClean="0">
                <a:solidFill>
                  <a:schemeClr val="bg1">
                    <a:lumMod val="85000"/>
                  </a:schemeClr>
                </a:solidFill>
              </a:rPr>
              <a:t>到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</a:rPr>
              <a:t>C5——</a:t>
            </a:r>
            <a:r>
              <a:rPr lang="zh-CN" altLang="en-US" dirty="0" smtClean="0">
                <a:solidFill>
                  <a:schemeClr val="bg1">
                    <a:lumMod val="85000"/>
                  </a:schemeClr>
                </a:solidFill>
              </a:rPr>
              <a:t>当前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</a:rPr>
              <a:t>master</a:t>
            </a:r>
            <a:r>
              <a:rPr lang="zh-CN" altLang="en-US" dirty="0" smtClean="0">
                <a:solidFill>
                  <a:schemeClr val="bg1">
                    <a:lumMod val="85000"/>
                  </a:schemeClr>
                </a:solidFill>
              </a:rPr>
              <a:t>的最新版本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</a:rPr>
              <a:t>(HEAD)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1">
                    <a:lumMod val="85000"/>
                  </a:schemeClr>
                </a:solidFill>
              </a:rPr>
              <a:t>将</a:t>
            </a:r>
            <a:r>
              <a:rPr lang="en-US" altLang="zh-CN" dirty="0">
                <a:solidFill>
                  <a:srgbClr val="FF0000"/>
                </a:solidFill>
              </a:rPr>
              <a:t>C6</a:t>
            </a:r>
            <a:r>
              <a:rPr lang="zh-CN" altLang="en-US" dirty="0">
                <a:solidFill>
                  <a:schemeClr val="bg1">
                    <a:lumMod val="85000"/>
                  </a:schemeClr>
                </a:solidFill>
              </a:rPr>
              <a:t>和</a:t>
            </a:r>
            <a:r>
              <a:rPr lang="en-US" altLang="zh-CN" dirty="0">
                <a:solidFill>
                  <a:srgbClr val="FF0000"/>
                </a:solidFill>
              </a:rPr>
              <a:t>C5</a:t>
            </a:r>
            <a:r>
              <a:rPr lang="zh-CN" altLang="en-US" dirty="0">
                <a:solidFill>
                  <a:schemeClr val="bg1">
                    <a:lumMod val="85000"/>
                  </a:schemeClr>
                </a:solidFill>
              </a:rPr>
              <a:t>之间的变更，作为一个新的提交</a:t>
            </a:r>
            <a:r>
              <a:rPr lang="en-US" altLang="zh-CN" dirty="0">
                <a:solidFill>
                  <a:srgbClr val="FF0000"/>
                </a:solidFill>
              </a:rPr>
              <a:t>C8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chemeClr val="bg1">
                    <a:lumMod val="85000"/>
                  </a:schemeClr>
                </a:solidFill>
              </a:rPr>
              <a:t>将</a:t>
            </a:r>
            <a:r>
              <a:rPr lang="en-US" altLang="zh-CN" dirty="0">
                <a:solidFill>
                  <a:srgbClr val="FF0000"/>
                </a:solidFill>
              </a:rPr>
              <a:t>C7</a:t>
            </a:r>
            <a:r>
              <a:rPr lang="zh-CN" altLang="en-US" dirty="0" smtClean="0">
                <a:solidFill>
                  <a:schemeClr val="bg1">
                    <a:lumMod val="85000"/>
                  </a:schemeClr>
                </a:solidFill>
              </a:rPr>
              <a:t>和</a:t>
            </a:r>
            <a:r>
              <a:rPr lang="en-US" altLang="zh-CN" dirty="0" smtClean="0">
                <a:solidFill>
                  <a:srgbClr val="FF0000"/>
                </a:solidFill>
              </a:rPr>
              <a:t>C9</a:t>
            </a:r>
            <a:r>
              <a:rPr lang="zh-CN" altLang="en-US" dirty="0" smtClean="0">
                <a:solidFill>
                  <a:schemeClr val="bg1">
                    <a:lumMod val="85000"/>
                  </a:schemeClr>
                </a:solidFill>
              </a:rPr>
              <a:t>之间的变更，作为一个新的提交</a:t>
            </a:r>
            <a:r>
              <a:rPr lang="en-US" altLang="zh-CN" dirty="0" smtClean="0">
                <a:solidFill>
                  <a:srgbClr val="FF0000"/>
                </a:solidFill>
              </a:rPr>
              <a:t>C9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chemeClr val="bg1">
                    <a:lumMod val="85000"/>
                  </a:schemeClr>
                </a:solidFill>
              </a:rPr>
              <a:t>移动</a:t>
            </a:r>
            <a:r>
              <a:rPr lang="en-US" altLang="zh-CN" dirty="0" smtClean="0">
                <a:solidFill>
                  <a:srgbClr val="FF0000"/>
                </a:solidFill>
              </a:rPr>
              <a:t>HEAD</a:t>
            </a:r>
            <a:r>
              <a:rPr lang="zh-CN" altLang="en-US" dirty="0" smtClean="0">
                <a:solidFill>
                  <a:schemeClr val="bg1">
                    <a:lumMod val="85000"/>
                  </a:schemeClr>
                </a:solidFill>
              </a:rPr>
              <a:t>指针到</a:t>
            </a:r>
            <a:r>
              <a:rPr lang="en-US" altLang="zh-CN" dirty="0" smtClean="0">
                <a:solidFill>
                  <a:srgbClr val="FF0000"/>
                </a:solidFill>
              </a:rPr>
              <a:t>C9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>
                <a:solidFill>
                  <a:srgbClr val="FF0000"/>
                </a:solidFill>
              </a:rPr>
              <a:t>C6</a:t>
            </a:r>
            <a:r>
              <a:rPr lang="zh-CN" altLang="en-US" dirty="0" smtClean="0">
                <a:solidFill>
                  <a:schemeClr val="bg1">
                    <a:lumMod val="85000"/>
                  </a:schemeClr>
                </a:solidFill>
              </a:rPr>
              <a:t>、</a:t>
            </a:r>
            <a:r>
              <a:rPr lang="en-US" altLang="zh-CN" dirty="0" smtClean="0">
                <a:solidFill>
                  <a:srgbClr val="FF0000"/>
                </a:solidFill>
              </a:rPr>
              <a:t>C7</a:t>
            </a:r>
            <a:r>
              <a:rPr lang="zh-CN" altLang="en-US" dirty="0" smtClean="0">
                <a:solidFill>
                  <a:schemeClr val="bg1">
                    <a:lumMod val="85000"/>
                  </a:schemeClr>
                </a:solidFill>
              </a:rPr>
              <a:t>将被删除</a:t>
            </a:r>
            <a:endParaRPr lang="zh-CN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2003" y="1332183"/>
            <a:ext cx="73914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48603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r>
              <a:rPr lang="en-US" altLang="zh-CN" dirty="0" smtClean="0"/>
              <a:t>$</a:t>
            </a:r>
            <a:r>
              <a:rPr lang="en-US" altLang="zh-CN" dirty="0" err="1" smtClean="0"/>
              <a:t>git</a:t>
            </a:r>
            <a:r>
              <a:rPr lang="en-US" altLang="zh-CN" dirty="0" smtClean="0"/>
              <a:t> rebase &lt;branch&gt;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 smtClean="0"/>
              <a:t>rebase</a:t>
            </a:r>
            <a:r>
              <a:rPr lang="zh-CN" altLang="en-US" dirty="0" smtClean="0"/>
              <a:t>之后，一些提交将会被删除</a:t>
            </a:r>
            <a:endParaRPr lang="en-US" altLang="zh-CN" dirty="0" smtClean="0"/>
          </a:p>
          <a:p>
            <a:pPr marL="0" indent="0">
              <a:buNone/>
            </a:pPr>
            <a:r>
              <a:rPr lang="zh-CN" altLang="en-US" dirty="0">
                <a:solidFill>
                  <a:srgbClr val="C00000"/>
                </a:solidFill>
              </a:rPr>
              <a:t>不要</a:t>
            </a:r>
            <a:r>
              <a:rPr lang="zh-CN" altLang="en-US" dirty="0" smtClean="0">
                <a:solidFill>
                  <a:srgbClr val="C00000"/>
                </a:solidFill>
              </a:rPr>
              <a:t>再共享分之进行</a:t>
            </a:r>
            <a:r>
              <a:rPr lang="en-US" altLang="zh-CN" dirty="0" smtClean="0">
                <a:solidFill>
                  <a:srgbClr val="C00000"/>
                </a:solidFill>
              </a:rPr>
              <a:t>rebase</a:t>
            </a:r>
            <a:r>
              <a:rPr lang="zh-CN" altLang="en-US" dirty="0" smtClean="0">
                <a:solidFill>
                  <a:srgbClr val="C00000"/>
                </a:solidFill>
              </a:rPr>
              <a:t>操作！</a:t>
            </a:r>
            <a:endParaRPr lang="zh-CN" alt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0142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分支策略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master </a:t>
            </a:r>
            <a:r>
              <a:rPr lang="zh-CN" altLang="en-US" dirty="0"/>
              <a:t>稳定</a:t>
            </a:r>
            <a:r>
              <a:rPr lang="zh-CN" altLang="en-US" dirty="0" smtClean="0"/>
              <a:t>分支。当前最新的稳定版本。</a:t>
            </a:r>
            <a:endParaRPr lang="en-US" altLang="zh-CN" dirty="0" smtClean="0"/>
          </a:p>
          <a:p>
            <a:r>
              <a:rPr lang="en-US" altLang="zh-CN" dirty="0" smtClean="0"/>
              <a:t>develop </a:t>
            </a:r>
            <a:r>
              <a:rPr lang="zh-CN" altLang="en-US" dirty="0"/>
              <a:t>开发</a:t>
            </a:r>
            <a:r>
              <a:rPr lang="zh-CN" altLang="en-US" dirty="0" smtClean="0"/>
              <a:t>分支。</a:t>
            </a:r>
            <a:endParaRPr lang="en-US" altLang="zh-CN" dirty="0" smtClean="0"/>
          </a:p>
          <a:p>
            <a:r>
              <a:rPr lang="en-US" altLang="zh-CN" dirty="0" smtClean="0"/>
              <a:t>future/name  </a:t>
            </a:r>
            <a:r>
              <a:rPr lang="zh-CN" altLang="en-US" dirty="0" smtClean="0"/>
              <a:t>特性分支。新特性开发分支，开发完成后被合并到</a:t>
            </a:r>
            <a:r>
              <a:rPr lang="en-US" altLang="zh-CN" dirty="0" smtClean="0"/>
              <a:t>develop</a:t>
            </a:r>
            <a:r>
              <a:rPr lang="zh-CN" altLang="en-US" dirty="0" smtClean="0"/>
              <a:t>进行集成。</a:t>
            </a:r>
            <a:endParaRPr lang="en-US" altLang="zh-CN" dirty="0" smtClean="0"/>
          </a:p>
          <a:p>
            <a:r>
              <a:rPr lang="en-US" altLang="zh-CN" dirty="0" smtClean="0"/>
              <a:t>hotfix/   bug</a:t>
            </a:r>
            <a:r>
              <a:rPr lang="zh-CN" altLang="en-US" dirty="0" smtClean="0"/>
              <a:t>修复分支。</a:t>
            </a:r>
            <a:endParaRPr lang="en-US" altLang="zh-CN" dirty="0" smtClean="0"/>
          </a:p>
          <a:p>
            <a:r>
              <a:rPr lang="en-US" altLang="zh-CN" dirty="0" smtClean="0"/>
              <a:t>release/   </a:t>
            </a:r>
            <a:r>
              <a:rPr lang="zh-CN" altLang="en-US" dirty="0" smtClean="0"/>
              <a:t>预发布分支。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31567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r>
              <a:rPr lang="en-US" altLang="zh-CN" dirty="0"/>
              <a:t> </a:t>
            </a:r>
            <a:r>
              <a:rPr lang="zh-CN" altLang="en-US" dirty="0" smtClean="0"/>
              <a:t>特性分支</a:t>
            </a:r>
            <a:endParaRPr lang="zh-CN" altLang="en-US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6504" y="893050"/>
            <a:ext cx="3133725" cy="2381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4116" y="3577952"/>
            <a:ext cx="3238500" cy="237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53882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 smtClean="0"/>
              <a:t>Introduction</a:t>
            </a:r>
            <a:endParaRPr lang="zh-CN" altLang="en-US" dirty="0"/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6444538"/>
              </p:ext>
            </p:extLst>
          </p:nvPr>
        </p:nvGraphicFramePr>
        <p:xfrm>
          <a:off x="3706156" y="5403193"/>
          <a:ext cx="4967287" cy="506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51" name="包装程序外壳对象" showAsIcon="1" r:id="rId3" imgW="4968000" imgH="506520" progId="Package">
                  <p:embed/>
                </p:oleObj>
              </mc:Choice>
              <mc:Fallback>
                <p:oleObj name="包装程序外壳对象" showAsIcon="1" r:id="rId3" imgW="4968000" imgH="50652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706156" y="5403193"/>
                        <a:ext cx="4967287" cy="5064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855316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/>
              <a:t>发布分支</a:t>
            </a: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950366"/>
            <a:ext cx="3209925" cy="237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645776"/>
            <a:ext cx="3067050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58664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r>
              <a:rPr lang="en-US" altLang="zh-CN" dirty="0" smtClean="0"/>
              <a:t>hotfix</a:t>
            </a:r>
            <a:r>
              <a:rPr lang="zh-CN" altLang="en-US" dirty="0" smtClean="0"/>
              <a:t>分支</a:t>
            </a:r>
            <a:endParaRPr lang="zh-CN" altLang="en-US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279143"/>
            <a:ext cx="3333750" cy="242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8375" y="3980137"/>
            <a:ext cx="3429000" cy="2324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09844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r>
              <a:rPr lang="en-US" altLang="zh-CN" dirty="0" err="1" smtClean="0"/>
              <a:t>git</a:t>
            </a:r>
            <a:r>
              <a:rPr lang="en-US" altLang="zh-CN" dirty="0" smtClean="0"/>
              <a:t> flow</a:t>
            </a:r>
            <a:endParaRPr lang="zh-CN" altLang="en-US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4972" y="1765244"/>
            <a:ext cx="7029450" cy="349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79933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6"/>
          <p:cNvSpPr>
            <a:spLocks noGrp="1"/>
          </p:cNvSpPr>
          <p:nvPr>
            <p:ph idx="1"/>
          </p:nvPr>
        </p:nvSpPr>
        <p:spPr>
          <a:xfrm>
            <a:off x="3815255" y="842298"/>
            <a:ext cx="8196481" cy="1923941"/>
          </a:xfrm>
          <a:solidFill>
            <a:srgbClr val="13324F"/>
          </a:solidFill>
          <a:ln>
            <a:solidFill>
              <a:srgbClr val="588DC1"/>
            </a:solidFill>
          </a:ln>
        </p:spPr>
        <p:style>
          <a:lnRef idx="0">
            <a:scrgbClr r="0" g="0" b="0"/>
          </a:lnRef>
          <a:fillRef idx="1001">
            <a:schemeClr val="dk2"/>
          </a:fillRef>
          <a:effectRef idx="0">
            <a:scrgbClr r="0" g="0" b="0"/>
          </a:effectRef>
          <a:fontRef idx="major"/>
        </p:style>
        <p:txBody>
          <a:bodyPr vert="horz" lIns="91440" tIns="45720" rIns="91440" bIns="45720" rtlCol="0">
            <a:noAutofit/>
          </a:bodyPr>
          <a:lstStyle/>
          <a:p>
            <a:pPr marL="0" indent="0">
              <a:buNone/>
            </a:pPr>
            <a:r>
              <a:rPr lang="en-US" altLang="zh-CN" sz="1800" dirty="0" smtClean="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rPr>
              <a:t>$ </a:t>
            </a:r>
            <a:r>
              <a:rPr lang="en-US" altLang="zh-CN" sz="1800" dirty="0" err="1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rPr>
              <a:t>git</a:t>
            </a:r>
            <a:r>
              <a:rPr lang="en-US" altLang="zh-CN" sz="1800" dirty="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altLang="zh-CN" sz="1800" dirty="0" smtClean="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rPr>
              <a:t>tag new-tag-name –m[ </a:t>
            </a:r>
            <a:r>
              <a:rPr lang="zh-CN" altLang="en-US" sz="1800" dirty="0">
                <a:solidFill>
                  <a:schemeClr val="bg1">
                    <a:lumMod val="95000"/>
                  </a:schemeClr>
                </a:solidFill>
              </a:rPr>
              <a:t>备注</a:t>
            </a:r>
            <a:r>
              <a:rPr lang="en-US" altLang="zh-CN" sz="1800" dirty="0" smtClean="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rPr>
              <a:t>] </a:t>
            </a:r>
            <a:r>
              <a:rPr lang="en-US" altLang="zh-CN" sz="1800" dirty="0" smtClean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  <a:cs typeface="+mj-cs"/>
              </a:rPr>
              <a:t># </a:t>
            </a:r>
            <a:r>
              <a:rPr lang="zh-CN" altLang="en-US" sz="1800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  <a:cs typeface="+mj-cs"/>
              </a:rPr>
              <a:t>基于当前分支创建新的分支</a:t>
            </a:r>
            <a:endParaRPr lang="en-US" altLang="zh-CN" sz="18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  <a:p>
            <a:pPr marL="0" indent="0">
              <a:buNone/>
            </a:pPr>
            <a:r>
              <a:rPr lang="en-US" altLang="zh-CN" sz="1800" dirty="0" smtClean="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rPr>
              <a:t>$ </a:t>
            </a:r>
            <a:r>
              <a:rPr lang="en-US" altLang="zh-CN" sz="1800" dirty="0" err="1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rPr>
              <a:t>git</a:t>
            </a:r>
            <a:r>
              <a:rPr lang="en-US" altLang="zh-CN" sz="1800" dirty="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altLang="zh-CN" sz="1800" dirty="0" smtClean="0">
                <a:solidFill>
                  <a:schemeClr val="bg1">
                    <a:lumMod val="95000"/>
                  </a:schemeClr>
                </a:solidFill>
              </a:rPr>
              <a:t>tag</a:t>
            </a:r>
            <a:r>
              <a:rPr lang="en-US" altLang="zh-CN" sz="1800" dirty="0" smtClean="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altLang="zh-CN" sz="1800" dirty="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rPr>
              <a:t>–d </a:t>
            </a:r>
            <a:r>
              <a:rPr lang="en-US" altLang="zh-CN" sz="1800" dirty="0" smtClean="0">
                <a:solidFill>
                  <a:schemeClr val="bg1">
                    <a:lumMod val="95000"/>
                  </a:schemeClr>
                </a:solidFill>
              </a:rPr>
              <a:t>tag-name</a:t>
            </a:r>
            <a:r>
              <a:rPr lang="en-US" altLang="zh-CN" sz="1800" dirty="0" smtClean="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altLang="zh-CN" sz="1800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  <a:cs typeface="+mj-cs"/>
              </a:rPr>
              <a:t># </a:t>
            </a:r>
            <a:r>
              <a:rPr lang="zh-CN" altLang="en-US" sz="1800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  <a:cs typeface="+mj-cs"/>
              </a:rPr>
              <a:t>删除分支</a:t>
            </a:r>
            <a:endParaRPr lang="en-US" altLang="zh-CN" sz="18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  <a:p>
            <a:pPr marL="0" indent="0">
              <a:buNone/>
            </a:pPr>
            <a:r>
              <a:rPr lang="en-US" altLang="zh-CN" sz="1800" dirty="0">
                <a:solidFill>
                  <a:schemeClr val="bg1">
                    <a:lumMod val="85000"/>
                  </a:schemeClr>
                </a:solidFill>
              </a:rPr>
              <a:t>$ </a:t>
            </a:r>
            <a:r>
              <a:rPr lang="en-US" altLang="zh-CN" sz="1800" dirty="0" err="1">
                <a:solidFill>
                  <a:schemeClr val="bg1">
                    <a:lumMod val="95000"/>
                  </a:schemeClr>
                </a:solidFill>
              </a:rPr>
              <a:t>git</a:t>
            </a:r>
            <a:r>
              <a:rPr lang="en-US" altLang="zh-CN" sz="18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altLang="zh-CN" sz="1800" dirty="0" smtClean="0">
                <a:solidFill>
                  <a:schemeClr val="bg1">
                    <a:lumMod val="95000"/>
                  </a:schemeClr>
                </a:solidFill>
              </a:rPr>
              <a:t>tag -l </a:t>
            </a:r>
            <a:r>
              <a:rPr lang="en-US" altLang="zh-CN" sz="1800" dirty="0">
                <a:solidFill>
                  <a:schemeClr val="bg1">
                    <a:lumMod val="85000"/>
                  </a:schemeClr>
                </a:solidFill>
              </a:rPr>
              <a:t>#</a:t>
            </a:r>
            <a:r>
              <a:rPr lang="zh-CN" altLang="en-US" sz="1800" dirty="0">
                <a:solidFill>
                  <a:schemeClr val="bg1">
                    <a:lumMod val="85000"/>
                  </a:schemeClr>
                </a:solidFill>
              </a:rPr>
              <a:t>查看分支</a:t>
            </a:r>
            <a:endParaRPr lang="en-US" altLang="zh-CN" sz="1800" dirty="0">
              <a:solidFill>
                <a:schemeClr val="bg1">
                  <a:lumMod val="85000"/>
                </a:schemeClr>
              </a:solidFill>
            </a:endParaRPr>
          </a:p>
          <a:p>
            <a:pPr marL="0" indent="0">
              <a:buNone/>
            </a:pPr>
            <a:endParaRPr lang="en-US" altLang="zh-CN" sz="1800" dirty="0">
              <a:solidFill>
                <a:schemeClr val="bg1">
                  <a:lumMod val="95000"/>
                </a:schemeClr>
              </a:solidFill>
            </a:endParaRPr>
          </a:p>
          <a:p>
            <a:pPr marL="0" indent="0">
              <a:buNone/>
            </a:pPr>
            <a:r>
              <a:rPr lang="en-US" altLang="zh-CN" sz="1800" dirty="0" smtClean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  <a:cs typeface="+mj-cs"/>
              </a:rPr>
              <a:t>$ </a:t>
            </a:r>
            <a:r>
              <a:rPr lang="en-US" altLang="zh-CN" sz="1800" dirty="0" err="1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rPr>
              <a:t>git</a:t>
            </a:r>
            <a:r>
              <a:rPr lang="en-US" altLang="zh-CN" sz="1800" dirty="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altLang="zh-CN" sz="1800" dirty="0" smtClean="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rPr>
              <a:t>tag new-tag-name  </a:t>
            </a:r>
            <a:r>
              <a:rPr lang="en-US" altLang="zh-CN" sz="1800" dirty="0" smtClean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cd7729 </a:t>
            </a:r>
            <a:r>
              <a:rPr lang="en-US" altLang="zh-CN" sz="1800" dirty="0" smtClean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  <a:cs typeface="+mj-cs"/>
              </a:rPr>
              <a:t># </a:t>
            </a:r>
            <a:r>
              <a:rPr lang="zh-CN" altLang="en-US" sz="1800" dirty="0" smtClean="0">
                <a:solidFill>
                  <a:schemeClr val="bg1">
                    <a:lumMod val="85000"/>
                  </a:schemeClr>
                </a:solidFill>
              </a:rPr>
              <a:t>基于特定的提交打标签</a:t>
            </a:r>
            <a:endParaRPr lang="zh-CN" altLang="en-US" sz="18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/>
          </a:p>
          <a:p>
            <a:r>
              <a:rPr lang="en-US" altLang="zh-CN" dirty="0" smtClean="0"/>
              <a:t>$ </a:t>
            </a:r>
            <a:r>
              <a:rPr lang="en-US" altLang="zh-CN" dirty="0" err="1" smtClean="0"/>
              <a:t>git</a:t>
            </a:r>
            <a:r>
              <a:rPr lang="en-US" altLang="zh-CN" dirty="0" smtClean="0"/>
              <a:t> </a:t>
            </a:r>
            <a:r>
              <a:rPr lang="en-US" altLang="zh-CN" dirty="0" smtClean="0"/>
              <a:t>tag</a:t>
            </a:r>
            <a:endParaRPr lang="en-US" altLang="zh-CN" dirty="0" smtClean="0"/>
          </a:p>
        </p:txBody>
      </p:sp>
      <p:sp>
        <p:nvSpPr>
          <p:cNvPr id="2" name="TextBox 1"/>
          <p:cNvSpPr txBox="1"/>
          <p:nvPr/>
        </p:nvSpPr>
        <p:spPr>
          <a:xfrm>
            <a:off x="3815255" y="47296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chemeClr val="bg1">
                    <a:lumMod val="85000"/>
                  </a:schemeClr>
                </a:solidFill>
              </a:rPr>
              <a:t>使用标签</a:t>
            </a:r>
            <a:endParaRPr lang="zh-CN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4098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dirty="0" smtClean="0"/>
              <a:t>团队协作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47041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协作模型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共享分支</a:t>
            </a:r>
            <a:endParaRPr lang="en-US" altLang="zh-CN" dirty="0" smtClean="0"/>
          </a:p>
          <a:p>
            <a:r>
              <a:rPr lang="en-US" altLang="zh-CN" dirty="0"/>
              <a:t>p</a:t>
            </a:r>
            <a:r>
              <a:rPr lang="en-US" altLang="zh-CN" dirty="0" smtClean="0"/>
              <a:t>ull  request</a:t>
            </a:r>
            <a:endParaRPr lang="en-US" altLang="zh-CN" dirty="0" smtClean="0"/>
          </a:p>
          <a:p>
            <a:r>
              <a:rPr lang="en-US" altLang="zh-CN" dirty="0" err="1" smtClean="0"/>
              <a:t>Git</a:t>
            </a:r>
            <a:r>
              <a:rPr lang="en-US" altLang="zh-CN" dirty="0" smtClean="0"/>
              <a:t> flow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35086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共享分支</a:t>
            </a:r>
            <a:endParaRPr lang="zh-CN" altLang="en-US" dirty="0"/>
          </a:p>
        </p:txBody>
      </p:sp>
      <p:sp>
        <p:nvSpPr>
          <p:cNvPr id="3" name="AutoShape 2" descr="data:image/png;base64,iVBORw0KGgoAAAANSUhEUgAAAlgAAAE9CAYAAADXtxyoAAAgAElEQVR4XuxdB3xUxfY+d1t6JaGDEAi9JBG7qNieBbuifzt2n+XZ27PgQ+zl+azYFSv23kXBggpJ6C30Duk92+7/O3d3k01IYHs942/csDt3yjczd74558wZhSQIAoKAICAICAKCgCAgCAQUASWguUlmgoAgIAgIAoKAICAICAIkBEsGgSAgCAgCgoAgIAgIAgFGQAhWgAGV7AQBQUAQEAQEAUFAEBCCJWNAEBAEBAFBQBAQBASBACMgBCvAgEp2goAgIAgIAoKAICAICMGSMSAICAKCgCAgCAgCgkCAERCCFWBAJTtBQBAQBAQBQUAQEASEYMkYEAQEAUFAEBAEBAFBIMAICMEKMKCSnSAgCAgCgoAgIAgIAkKwZAwIAoKAzwhMUVVdzo/Ls7ISsjOUalvtyom9Kqcoit3nDOVBQUAQEARiBAEhWDHSkdIMQSCQCMxcssTUsDNrP6NBybPbKId09hy9gk+OduenSjmqomTjJaJTVSK7aicr/qfa7FUW1V6Oz3KbXSm32dRyO9nKyUrlzTYL/tavtyza+seUKROaA1lnyUsQEAQEgUhCQAhWJPWG1EUQCBMCLInqP2drQSKpR4ArHaHqaLxCSrIn1bHZVbLbQaHafbp/p+I3O9K0fVptajOY2O8Wq/KDoqo/rkxaOf/9SZNsnpQnaQQBQUAQiAYEhGBFQy9JHQWBICDw6i+r8/VKwhF6ne5IInUCkZLtTTFMmFpJE0RYbSSqc8LV+e/O52xqjdVu+9luVX+0tph/ePb6Q5d5UxdJKwgIAoJApCEgBCvSekTqIwgEEQGWVA35fdMpqqq/DcWM86UoVSNTXUmovCFXLqkX8oN60Z2w2Wz2hVaL/cH6/jtmimTLl16SZwQBQSDcCAjBCncPSPmCQIgQmPHLlnN0OvVuUpQhvhSp2Vl1VAX6LLlyqQz3pEq0r7FZaeq7/z7iNV/qLM8IAoKAIBAuBIRghQt5KVcQCBECb81Zn0U643RS6Qxfi+zKzqqjbZUrnUN12KY2bCNmHVSJkFw5ntnVTsu9TJvV+rneWH/x+3dM2ulrG+Q5QUAQEARCiYAQrFCiLWUJAiFGYMasjYN1Bt1PkFr186Xo9sTHTdrkJrnqkjx1Yvjum52Wk4TZ7NvtivWor6aevMiXtsgzgoAgIAiEEgEhWKFEW8oSBEKIwMyZO1Ktva1/QLM3ytti7SBQnZGrLglXOwnUnuywoB7sxI7LRdRcJKxjWWz7hVhmtSWN++Gho2q8bZOkFwQEAUEglAgIwQol2lKWIBBCBN6as/lZSK6u9KZIJjEu9V7nkqnOyVFXqsKu1H9dE7VdVYZMxtyDoiqvfXX/xMnetCuC0nZDXTiaEFMRNyGyY9b+iKz+rEQciliLuA5xDKIFsRRxH2c7/sJnEaIBcQHiIGdeK/CZ48yfn+UyeiNuRWx0puP8tyGOQGxCXI5Y6KwD57svog5xvjNNEj6XOvPJxOdqZ1k98Ml1tyIOQKxALEfkutcjrkF01b3EmS8+iMvg8oyICxHznPl1rDu3rS/idmd+3MZqxC3OenHduV57c6YIc51lcN25vGGIrrr3xN98Qpbrzq5HejnzMeMzy1kG4yJBEAgoAkKwAgqnZCYIRA4Cb87ZvEVRFF5MPAq7daPQpYRq97ZTjpOBHXxkeWEY31nFQQIr9jcVd58yZUq0eIznRZzJ0Z/OhZ+bxQs6kwEmJtyOXESWyjE56YPIhGgH4gBEJjFrEfOdeKzE52Dn8/w9EwgmE5sR0xDTnc8ySWFiUYXY4kzH+fO/WWXMBINJEpMcZrGcLx+A4HWhDJFJH5O0jc58UvDJ5CwRkckW1519l3VHZEJYh8h1Z/LDxGgAItedyZbrYAWXweVx3dYhMlHrrO56fM9ElEkVO6TlNjYgMm6uum/A34wDByZorrpzeUzOXHVn/JnMct0TEPnfnA/XjZ9nTLjOLOktRmQSJ0EQ8BsBIVh+QygZCAKRh8Abv27pjxVqvSc181iatItaz7OTgF27dOj6+T3VW7Fbhn71wKm8WEdyYALFkprRzgV9HT6jhRRGMq7BqBv3FW9GuL+YKDJhZMmhBEHAZwSEYPkMnTwoCEQuAqdO+abopAkj5xv0LAjoPHRlZ9UVIdrTSb89/t5OctWeXLnUkqyi3FNQ8NaCZO6QL6dOnLOntGH8nYGHA1dNasJqPAnRgwCrMFl69z0iSxIlCAI+ISAEyyfY5CFBILIROO6OLwsO33dQSd/uGZobBPfQ5ijU3Y2C4++ObhY09d4uBu+dSZ46c7fQuY+rzmy7OtpZdYWuQa8DuYJowWo74OtpJ7LdTaQGVkmxyopVThKiDwFWdbKKVqRY0dd3EVNjIVgR0xVSEUEgcAgwwcrJTir5x35DyGjQk8WGE3jInsnNrkbseyJHvv/e/iqdzgmXJ61mUpVoNJCiww2JaEhDizmSCRbbU7Ft0WJP2iZpIhaBg1AzPiDANl0SBAGvERCC5TVk8oAgEPkIMMFKTjaU5PXpRvsO7wOrZYUazVZIfjpeyrwH8tSpI1AHUfLMZUPXhM5TFE0GHaUlm9hFAxmNRqpvMlNDU0ukEix+p05E5FN/bBwuIXoRYGP4AxG/QZSLyKO3H8NWcyFYYYNeChYEgoeAi2BlpiVR727plN8/m5IgAbKCGDW12CABsrqd7vPhJKCnfq86MYz3wMxKUwOmJZlArIxk0OngNwvn65MSqKHZQlV1TZFOsFyn1ILXwZJzqBDg0468ToqqMFSIx1A5QrBiqDOlKYKACwF3gpWZmkTZ6UnUq1sapSSwDROmPVhOfbOVahos1GxhstXBHst5+fKer8jZk1PRtt89MWBnaVX3zGTKTkvQVJqwtaKEhARKSU6i2oZmqga5inCCxe4B2DUC+3iSEP0IsL8xducg/Rn9fRnyFgjBCjnkUqAgEHwEOhKsLEiyWJrFUbVZyAhbJj5gqAfZYmlWI2J9k4VqGy1kBqnxTP23G3LV7iqdrk8G6lGPzJQEykgxOWOCRqqaLXZKBLHq3TMbEjeLRqxcMcIJFi/I7F9K7K+CP8xDUcIAFMLOWn8PRWFSRmwhIAQrtvpTWiMIaAjsjmBZILGygsSAaWlEKylBTwlGPRn0IF34d7PFBqJlpuoGM1XUNlNlXTNZYSS/OzcMXRnOu3cHS85yMhKpR2YS5UCilplqopREo2YX1oIymeS14G92LZGWkkKJiSbYXBmour6NXEWBBIudfLK9DjvFlBD9CPAauWffIdHfTmlBEBAQghUEUCVLQSDcCOyJYFmsMHhnomWxgOCwBkSlBJw2TIM0idVzySA+bPtkdJIuXmFsNjuIlh0nEu2QciGCFDWbOYIYQeKUYNRpkdV8JhA2E/JjtwoaccMnuFsrmWJCxSRuZ00TNUFVyWYuJpApJlQG/jQYtb+jkGDx9TBs3M7e0iVEPwLsvf5oxI+jvynSglAjIAQr1IhLeYJACBDwlmAx2XJIthyf7NohMz2ZUpOMmoQrBdKkFDY6x78zQML4VJ+RiRQiS7/4UwcJVQskY0yezCBcdSBQFZB+VSMymeLTf40wUq9rbKG6+hbNcN1ForRPQ0wQrCPQvXxHHh/vlxD9CAjBiv4+DFsLhGCFDXopWBAIHgL+EiyNcGlkCxIuTdLl+reDgLFXrYQEA4gXyBYIF5/wa4GKr66hiepBoJqazTCmhwTMJZVykqc2IgUJmRupiiGCxQ4qWXolHsCDN7xDmTOvkXySUE4RhhL1GClLCFaMdKQ0QxBwRyDYBMtFvtyJl4skacSpg5rPED8Ei7238/U4fJedhOhHIBlNGI/4bfQ3RVoQagSEYIUacSlPEAgBAkKwQgBy50WIijBs0AelYFERBgXW+MhUCFZ89LO0Ms4QEIIVtg4fjJK3I9aFrQZScCAR0CGzDEQ5tBBIVOMkLyFYcdLR0sz4QkAIVtj6W2ywwgZ9UApORK77IM4JSu6SaUwjIAQrprtXGhevCAjBClvPi4owbNAHpWBREQYF1vjIVAhWfPSztDLOEBCCFbYOH4WSNyFWh60GUnAgEeAThD2dfRrIfCWvOEBACFYcdLI0Mf4QEIIVtj7vhpLrEVvCVgMpOJAIJCAzJs3zA5mp5BUfCAjBio9+llbGGQL/uPn98UadbXbP3r1xJU0Sud9F2Objqs2Te0dHo3vygxVONw3btm6nJqv9qB8ePfOHCOxWURFGYKf4USVREfoBXrw/KgQr3keAtD8mEWAJVlP52pLE5GQaOnw45WaltV72HK0Eq7K6gVYuX0H1tbWU2L3/AV9PO3FuBHbevqjTGsTyCKybVMl7BIx4ZCDiSu8flSfiHQEhWPE+AqT9MYkAEyzFUldSv3Mz6Q0mKtx7LOUN6KORrGgkWOs3bafiv0vI3NJMad37kt2YFKkEix1TmhH5gkUJ0Y+AEKzo78OwtUAIVtigl4IFgeAh4LLBsteWU3XFDjLjUuYhQ/NoXNFIXGsDktXhsudIVRFarBaaX7KUlixZqV0enZGTS7q0HGpoaolUgiUqwuAN63DkLCrCcKAeI2UKwYqRjpRmCALuCLgIVkZqIrVU7aCq8u24JxAXLNvt1Lt3DxqSn0e9euSSzdb+jkHXZc/htMHS41qdneWVVFa2ntZv2KxdKs0XTWd0606JWd2pur45kgnWoeiH5YjsbFRC9CMgRu7R34dha4EQrLBBLwULAsFDoOMpQsXSTNs2rqXqmjqqrmsC0VIpCRc0DxzQj/r37wUSY3Rc6uyUbIWDYNltNtq4aRutXreRGuobNVKVnZGCeiZSbp/+pBqTtLpXIUawBIs9f6vOGLwOlpxDhYC4aQgV0jFYjhCsGOxUaZIg0JmbhtRkI1Xv2E7btmyhmtoG2llVT43NZlLwX2paMmWkp1FaWgqlJCeRyWgiC0u3LBYH8UJ0qRXdyZfPlz2D0Jmh/mtsbKb6+gbUp45q6+pJBfHLgJ1Yn9xMjQB2696DMhHrmywauYoCghUrKsK9TCZTutlsXuTjbPL3eR+LDfhjoiIMOKTxk6EQrPjpa2lpHCGwOz9YzS1m2rJpMzXUVlFLUzM1NrVQbUMzVdY0UH2jw32TTge1XEoy7LUSyJhgIp2qkB2CGbvNDrWijayITL52R7AMIFF6vU7LS1H4VaPCSN1MTSivobER+di1stJSEqlbZormTiI1mctLpKTUDOrdrw9hkYdK0EGshGCFZAAnpKen3zVk8OCNyampzYsXLx5cWVn5PEre7GHpCdnZmXcMGpS3OSkptcWH5z0sJmTJ5KqckEEdewUJwYq9PpUWCQLkqaNRc0sL1dfVkN3cTCYot4xQiNTUNtGOyjraXlELKVcdqazw6hBY6qVxJgdvIjsSOUiU43v+d2cP6nQK9chOp165GdS9Wxplp6dQi9VOjWY76QyJlJKWTsZEk6ayNKIyHKOMYLFKyeZAJfqC0Wg8/5577ik77bTTNDcTO3bs0B+H0NDQ8JgnrUlJSTl/6tSpy4899ljNk723z3tSRojTyGXPIQY8looTghVLvSltEQScCHhKsKysAnSzu7JazKQiQpBEuRlJlAHpEhMmm03VpFZmK6LZSi2ITS0WRDPsoczUjL+TYTOVCokXfyZB6pWYYKBEkxHqRj0IkwHSLEXjXDWQSG2rbKS6ZhvZdZBYIY1GppCGPw3a31FLsA5CF6xibhGNgzErK+uO33///QP3uh9wwAGXV1dXc5v2GECwhs+bN+8Z94Tjx48/q7y8/D97fDgyE4iKMDL7JSpqJQQrKrpJKikIeIeAzwSrEyN3G75jBaEB0ic+0ZcEwpScZKQ0sDA+pci+tTgy6aqAmrEGp/z4xCKrG5ta7JBQgZTBtoqlWzq9i0gZnUTKQapiiGBFtQ0WVLKnXX311ZWXXnqpphJcsmRJ4oUXXnhofX39U56MQDx/6jXXXFN+ySWXbPPleU/KCHEa9ms2HvHbEJcrxcUAAkKwYqATpQmCQEcEAkmwgmLkboxZgpWBvmhEtETpqNSnpaXd3L17dztUvlao+JJra2ufRVsqPWwPP38DnmeVsc2H5z0sJmTJeI1ktW+09mfIgJKCdkVACJaMCkEgBhEQghW2Ti1CyesRK8JWg8AUzKoxNvD2tR3+Ph+YVvifi6gI/ccwbnMQghW3XS8Nj2UEhGCFrXejWkUYNtQit2AhWJHbNxFfMyFYEd9FUkFBwHsEhGB5j1mAnuiBfGoQmwOUn2QjCAgCUYqAEKwo7TiptiCwOwSEYIVtfIxAyVsQNTcFEqIeATZyPxzxi6hviTQg5AgIwQo55FKgIBB8BIRgBR/jLkoQFWHYoA9KwaIiDAqs8ZGpEKz46GdpZZwhcMytMw9OTEick9MtU/OQnuV0pcDuFNquuuErcDr4wQrjXYSe+sEqr6yFN/imI795+IwfI7Bb90Kd2DC8PgLrJlXyHgF2NMokq877R+WJeEdACFa8jwBpf0wiwBKspp1rSrr16EUDBu4VMwRr/fpNtGPLJkrqvtcBX087cW4Edp4QrAjsFD+qlIRnD0D8yY885NE4RUAIVpx2vDQ7thFggqU2V5TUl++gzG7dqGjvsbiaJkNzCBqNEqxyXN1TXLyQKnfsoJRs+FhKyYxUgiUqwtiaWqIijK3+DGlrhGCFFG4pTBAIDQKaDVaSvqS5fDPV1VSTHo49992nkEYNzyMrPKu7rseJBhXh0pXr6M+5xWQxt1BaZiYldutDDc3mSCVYw9DDWxH5JKGE6EdAjybkIG6P/qZIC0KNgBCsUCMu5QkCIUDAZeSejittaraup9qaWmpsNlNaWgoNG5JHeYP2IoNeH7E2WDZcAL123UZavnIN1dXWa/cbpqWnUUbPvaimyYL7D1silWCJm4YQjO8QFsHOVsci/hnCMqWoGEFACFaMdKQ0QxBwR8D9FCFf2NxUtYN2bN1CVbWN2sXMOp2O+vbtSXkD+lF2doZDbYhoDbORe1V1Da1Zt4k2btyKmwuJsjKStQukM3K6UzJUg3zPYVVdUyQTLFERxtZUFBVhbPVnSFsjBCukcEthgkBoEOjMTYPObqbtmzZRRUUFVYOkMNlSVZVSU5IpNzcb0q1U7W++eLnNTgunDJl4MQHrhHy5f++6sNnQenmzsfUiZ4Oh46XOjrsIOe+Ghkaqq6unnTsrqR5/Gw166tEtXSNXySlplNu7D9n1Jq3OWr0jm2DFylU5oRmokV+KEVXsi7g28qsqNYw0BIRgRVqPSH0EgQAgsDs/WJUVVbR500Zqqq+lOkiE6hqbqbq2SVMhcmAylJoKcpOcRImJJjLBfku1q34TLJ1O0QhVc3MLNTY2oexGTWLGIS05AYQqhTJSEykDakxjYjL1BLHK6pZF1fUOYhUlBCvaL3sOwOiLqSxMaE0+4pKYapU0JiQICMEKCcxSiCAQWgQ8cTRqNpuptqqKzM2NpFNtpCcb1YJwVVQ30Hb4muJPV1AURVMr6vBJiPzB0i+OdpAvu93u+B0kitNyxE8Ibb9zWg78W25WKvXKyaCc7FS4kEgms00ls11HJhCr1MwMkLqEVulXlBEsURGGdqgHuzRREQYb4RjOXwhWDHeuNC1+EfCEYDlUf22ORs1mC9nMTWRS7HBOaqKMlASoERvIbOFThzZ8WqnFDAkUbLiaEBubzGwLBQkYJFL4WzNEh71XKj5TIJFKhvQrKcFIiYgmqANNRj0lmozULTMF0qhmKq9tJtirk86USEaTCapBhxpRUzEa2tSLUUawDsKoW4W4I35HX0y1nCVYQxEXxVSrpDEhQUAIVkhglkIEgdAi4AvB6mjkbrPBGF6FZEpRyWTQUSIIUjLIUkqyg3xlpidRN6j1cjJTKRukiYlXeVU9VdQ0UGVNoyYNY/LV0AxCBmJmtqhkhbTLaoc0DATKQaQ62mZFPcHiBZn1nvbQ9riUFiQExAYrSMDGQ7ZCsOKhl6WNcYdAIAiWw6g9uEbuMUiwREUYW7NNVISx1Z8hbY0QrJDCLYUJAqFBQAhWaHDupJTD8B2rCDeHrQZScCARSEBmBYjiByuQqMZJXkKw4qSjpZnxhYAQrLD1N18OzEFUhGHrgoAWnO7MrTaguUpmcYGAEKy46GZpZLwhcOIdn/YwJSdu47sHM1OTYuayZ5cfrMYm64Cvph2/PgL7tQ/qxEbRcjlwBHaOD1Uah2eaEMVNgw/gxfsjQrDifQRI+2MSgeNv+yIvKdW4OlYJVkND08ivHzh5aQR2Xirq9A/EDyOwblIl7xEoxCOs7pVTod5jF/dPCMGK+yEgAMQoAsppU7/dlpWe1D3WJFiVtU3VHy6syaH3J9kitO/YbodPn9VHaP2kWp4hkItkcCRC1Z4ll1SCQHsEhGDJiBAEYhSB06d+80pmevLk2CNYje98eNcxZ0dwt/HJs2MQv0Osi+B6StW6RoAJ8rGIJYgbBShBwBcEhGD5gpo8IwhEAQIHX/Df84cWFN6VlZ48OIttsZyx7Z7B9o5GI+Gy5z05GsU9hOtXLSy95peXr/08wrtgJOrXiCh32EV4R3VSPV4XkxD5DsKV0Vd9qXGkICAEK1J6QuohCAQYgf3PfvRUo0G5c+y4ffbq1TM7O9oJ1o4dVdXFf/+91NrSMvWPd27/JsBwBSM7XqQPQfwbsTIYBUieAUeApY/7I+5EXBjw3CXDuEJACFZcdbc0Nt4QOPjshx5TdbrLhowYsnZc4ajRTLKiUYJVunDFkiWLl0CiYHvm9zdu+3cU9eMg1LWXk2SxbZYc94/MzktGtfiAArvX4P7iU4PiaiMy+ypqaiUEK2q6SioqCPiGwMHnP3ib3a6/Pz0tZdFhh+7Xq2eP3FyHl/bIVxHurKyq+HnW3E1VNTWj7Yr9urlv3PaUbyiE/al81GA04iZEVhv2R2TjaT6dxr81I5YhjkLkW7HZ9odPsPE7mu/B4zSJiOzEtAci+2diNxUscclB3IrIRv+s1qpyxjx88o3dGxCHI7LB9mJnvvjQyuDy2N5oGSLXifNbg5jljFxfPSKTjnJnfnvhk4nidkRX3ble3D4Oxc4yuO5c3mBEV9274+8MRK47S/j435wP162zunO6EYjcNpYoMSYcFji/d9W9H/7NBInrzvl3Q+TTf+yXzFV3tocbiMh1Z7yGIXIdVyDyyU9u32xEIVZOkOXDPwSEYPmHnzwtCEQFAvud+dD+epPuWUz4QpPJuH3EsHzd4MH9c/U6HS5ydpCtSLHBsqsqrVmzoXzxslUtLU3mnirZ37VbaNrc925lEhDtgckKkxgmBLzgVyAyEWpBXIfIPrR4gWcJCttxMUHgdnMaloAxgeDTbWmITH5Y8pKNyCTFJX1h4laDyESI7cCYaDARYhLDZIJJFQcmP1wekxQmSOzDi/NjUsMkJRORiQjXgUkdqzk5PyZCXHdWo7nqzvViEseBCaGr7lzeAERX3ZkMMjnkujPp4n9zPnx/IxOhjnXndEMQmWAxDq66s4sObpOr7r3xN+PKdef8mSBuQ+Q1zlV3PtXJJJLrzsSW687lcRkSBIGAIyAEK+CQSoaCQGQicMYZM/UbjWsuUwy663Wqkq+oqjU9M2PZsPyB1pzuWcNtVnui1Y1shfIuQoPB0FK+s3LpirI1usqq2uGom07RKTNsTfr7/3j/BpbsSBAEBAFBIKoQEIIVVd0llRUEAoGAqow/6/HDVb39ClWnTsQmnyUJ9SajYXV6RlpTt6zMnLTUlDwF4q1gXfZMqmqvq29aW1ldtaOmpjahudkySFEUSE3UZkiw3jAq5gdnz7hLTuAForslD0FAEAgLAkKwwgK7FCoIRAYCI8+YYso2mfZRVf3BZNCNh3buINSMVUOkU6jCaDRtTkwylRv1RlXRKwlkV5Ltqj3NbrdlWG32LJvVanSpGNnFgtFgIL1Bb0Ws0iuGakXHzjbVRlVVWqw2i9Lc1NLNYrb0Boli1RAbG1WqpPyuknWOzWL8tdFWN2/J+1PMkYGO1EIQEAQEAd8REILlO3bypCAQgwioygHnPDFK0dvH6+zqeNg/7Quq1R2WLGxAvGtQqUEltYYUhe9rS1RU2O50kRbp6lSFtik2+lNVlF+t+qZf/379LtjS4CkJgoAgIAjEGAJCsGKsQ6U5gkAwENj7sunGlrry7CxrQjc1yZqt2o3ZNsWcTYohW0e2bgrp02GGXKeQUgHpVqWiN1QoOkultUWpqNdZKxPScirnv3A5G1lLEAQEAUEgLhAQghUX3SyNFAQEAUFAEBAEBIFQIiAEK5RoS1mCQCcIjB69Mq+hobZizZpxfLRegiAgCAgCgkAMICAEKwY6UZoQnQiMGbOqSK+nq2CDdIqiUJ2qqm+jJY+XlOSzXyAJgoAgIAgIAlGMgBCsKO48qXp0IlBYuPJIkKrL4ZbgeLSAvVm7h/kWi33SokVD2HGjBEFAEBAEBIEoRUAIVpR2nFQ7+hAYO3bVJEisLkLNjwDBMrRvgfonvnuzpaXlhSVLRoqbgujrXqmxICAICALtEBCCJQNCEAgqAjP1RUUFl8AP1PkgUAdAFeg251QL/E79CEnWa8XFg2eiGuKuIKh9IZkLAoKAIBA6BIRghQ5rKSmOEOjde15yz57pV+PGl3NAqsa4Nx22Vnwn2mcgVy+Wlub/HEewSFMFAUFAEIgbBIRgxU1XS0NDgcCYMQu663RJ1+p0yv9BYsWXybYGEKrtiqJ+AEHVM8XFQ2Lh4uJQQOpTGXwy02DQvQBy+yikg9/4lIk8JAgIAoKAHwgIwfIDPHlUEHAhUFRUNhgE6hos6JPwXc8OEitcVqy8a7E0Pb148ejtglpwESgoWHGBouj/jb7Ih7SwEqVdh5OZM4JbquQuCAgCgkB7BIRgyYgQBPxAAMRqbzwOVSCdjAVdu8PPFfDdPEis3q6s3PTcunUTmv0oRh71AgEnwXoC/ZHlfKzJbqe7SxbS6x4AACAASURBVEsHP+pFNpJUEBAEBAG/EBCC5Rd88nC8IlBQsPIoGKezq4XjgIGbqwXVCmI1C4v7G8XF+W/hNzFcD8MgAfE9BtC/AMlhP0fxqhXxv1DN3iJ9EoYOkSIFgThEQAhWHHa6NNl3BLBwn4mFml0tHO7uagGqqAaQqi/tdvWl0tIh3/teQvCfLCwsO19VbeWKYltSUjJzI9EUe/BLDX0JcItRqNPRmyDBI1ylg/y+XlJSfSnROLkXMfRdIiUKAnGFgBCsuOpuaaxvCMzUFxYWYFHWXC3s7+5qAcQKXteVj4hsz5WUDF3gW/6he4pJh16v/I0S9ah7i9Wqjohlp6YjRy7pbzKZ3gHJOrCNZKmf4yDn+aWlhdWhQ15KEgQEgXhDQAhWvPW4tNdjBNjVQo8eGddicT4bD41u/6C6BtKQmXa7/ekFC4Zu9jjTMCeE9OpGPlnnrMZ8nLAbF+YqBb34wYNXpaenK3wNEXvOd4U5cOp6Lpy6bgh6BaQAQUAQiEsEhGDFZbdLo3eHQGHhqlyQkOtAoP4P5GpgB2JVAjXgO3Z707MLF45tiDYk0bb30abTud6QYEHqlv/PaGuDb/Vlh69FL+HZC13Po/0LoCY9v7h42ELf8pSnBAFBQBDoGgEhWDI6BAEnAqNGrRpkNNJ1TgLi7mrBBjoyG3FGcXHpG0ST8O9oDLMMRUV9ccehy/DbfhGMvl+Nxpb4WmcQzPtBnm8CBkZHHuoam025ZMGCwbN8zVOeEwQEAUGgMwSEYMm4iHsE2NWC04fVyQAjww2QRnz/jaraX4Hh+pfRDhTsr46G/dW3Gq2AUb7N1pgHKdyOaG+Xt/VHf18NBO4HyUpzYEE7IJW8ZsGCfL6uSIIgIAgIAgFBQAhWQGCUTKIRASYc8LgOVwt0LOrv7mqhHIvuJ5BkPQ8bpfnR2LbO6gz7q6lo653O3+agbYfEStu8bUdh4crTiHTPAI8ejmfVOhCuO4DJ097mJekFAUFAEOgMASFYMi7iDoHCwhVnYXG9CIvrhPauFmi9otjfb2mxPBWLxs9Qj30H0niUQ2qjPgb7K6jK4jeMHbviYL1e9xrGwCAnJmb8/XBJyeC74hcVabkgIAgECgEhWIFCUvKJcATY1ULhZSBVmqsF98pCWrUQhOO9+np6uqwsvzbCG+JT9fLy5mVkZmaux8OaChQqsUm4aPp9nzKLoYfGjFk+1GDQ44ShUuQgWaRijLxYXFwM4/9otbWLoQ6SpggCUYyAEKwo7jyp+p4R6Nv396ScnNzroApkVwujXE9gIYVzTfVXSHTeKi7e+ArRBHj6jt1QULDqHGDwpqOFaoXV2rhXNJ6CDEYP8QXden3K2yBWR7iNj49stobzBaNgIC55CgLxgYAQrPjo57hrJbtaQKNvgGTiLCycA9wAaIa06ltVVV7D3XSfxAswsDn6n6LornESrG9xjQ+ukpHgQmDAgFmJ2dl9X8d44cu6HTRUpR+bm83nLVs2YqsgJQgIAoKAtwgIwfIWMUkf0QjghNhgLI3wYaWc3mbArNkcVWLx/Bx/TYft0R8R3YggVA4G7n8Bj32cxGEq7IzuDkIx0Z6lAiL6JOzzrgJWOmdj5lsstnMXLRq6PNobJ/UXBASB0CIgBCu0eEtpQUKgsHA5PJLr2ev6iSjC3dXCBtgbfQj12LM4IVYWpOIjOlunf6+lwMbEFbXZ1GPgkkBz1yBhVwQg/bwNWN2DXxKdhHSlqlovKi0d9pvgJQgIAoKApwgIwfIUKUkXkQg4fTtdgcqxqwVtQXSGxfBfNdNstjyDE4GQXsVvgP3VVSCYmvsBSPI2l5RsGhDrNmf+9nZBwYoLoFJ9HEQr24UbVIZX4WDAp/7mLc8LAoJAfCAgBCs++jnmWglVzv+1uVogvVsDN2Ah/FpVzY81Nem2rVgxrJ55RcwB4EWDQLBmgGCd63zkY0jyTvXi8bhNCvL+DzhmfQEA9HeQLKoGQb0ZJIuv3JEgCAgCgsBuERCCJQMkihCYqS8oKLxCp6PzYE+1nwcVb8ayWA97rHrY1IBoqQ38N3/iWXyn4DcV/1bwb/7NkYa/t9ns23F8fysuBK5csmQHXDdE7SlD2BWVLUf7hzglMbfDBu1BD7CTJEAAJKsQ420GxsRIJyA4JGGfVlIy5D4BSBAQBASB3SEgBEvGR1QgAOegYyGxAjFQeqPC8LqupuDvZEVRU92dhQahMTUgXr/BAelNuLdvWRDyD2qWBQXLD1IUwxwQLIV9PAG3g+LRyN8fkEeOXNLfZEpgNw4HOfOxgWQ9W1Ly9nVEU+DuQ4IgIAgIArsiIARLRkXUIgD/RSkWizE9KUmXa7Ppe2IBhHG7RrxSdDo1BdIq/E3av13fg5C1/tvxu7oXpBMJu4KgWhyqRnoCKqGfoxUknKr8N+quSVvQllU4PahJsiR4h8DgwavS09LoTYyVE1xPAs93qqo2XrRu3QRISiUIAoKAINAeASFYMiLiEQGlqGjlhSBel3eiaoR0Qv3ebqf/xsJJO5yI+6yNFKhwqprvssWKx373s82zDIWFfadjzExmiaCDtKrfNDTYz1u5cmi5n5nL44KAIBBjCAjBirEOlebsHgE2jsfpMFyDQge7p3R4dqdZWDCfipWTYpC6JKSlKbhf0XGhMdRa/4Lt0P9kjPiHQFHRqmnI4WYQLaOTZP0BEnt+oNyAwGbuP7jM6Af01Wz/aipPCwKCQDgREIIVTvSl7JAhgIt9T9Hr9VeDSE1wSR8ci6N299yv+PMZLJDvhaxCISiooKDsZBhof+woSsVVQOqYaLQjCwFUXhfhcH1BD4BkpTlJ1hIQ2MmlpUP/9joztwdga4jrenSfYkw2QYp6u5xY9AdNeVYQCC8CQrDCi7+UHmQEYIN0DKRS/4KE4SgU5e7OgUnHXLvd/jwWRVyREnsBbX8YrYKkRSOSC2F/hYMCEgKFANTMp6qq7lm3GwM2IO/LQdS/8a2Mecaioow5LrU1xq0Z+TxdUvIW+lCM6X3DVJ4SBMKHgBCs8GEvJQcRAUgYDsPCdz0iHJA6VDluYT5UMC8WF7/9YiwvXLC/+gXE8hBHu1W0N/+yIEIel1k7TmnqXwPOuKJJw7kcZPYGnNSc4S0gDtWjckfH50C0Pm1qsl68fPnwCm/zlPSCgCAQPgSEYIUPeyk5CAhALXYgTgpej6xPdF0N41bMIqhxXiopKX2GaJItCMVHTJY4Ydldr09eAwz4JCXhuqBLPVU3QfK1N4jCISAKCeIza89dOmbM8qEGg+EtpARumuE7+1ubgsvEH93z044UY8asKoJT0x+wIchyErU6l/rRkSfNw9hFHw4p9TRPSScICALhRUAIVnjxl9IDhIBjgaIbQShOQZbwk+Ue1OUgGK+Ultb+l2icJUBFRnQ2kF5dDCxcHsfhHNM6qKRk2JZOKq3APm0fnU4/ngkCFvgiLOb5fNkxiMIDIFi7SFQiuuFhqpyD0Ka8BdyOdBIkjDP1Sdi83cL8aA/VYmew37k9W2yzKTfB1cgT6MNWtS76YxNfZA7j9w/D1EwpVhAQBLxAQAiWF2BJ0shDAERiBBahm7H4nI5POB1tC/iuDN+9Vlm58bF481UEdROueFEudS72c6EePMCJDBbzVftDyjceUpYipCnE94OZUHXsXUhMzsZi/k7k9Xpk1mjAgFmJWVl9WV14plsNX8NtAJfjPky2p+o0QOoKMkWPOH9sxi0CZyxYMOSLUaMW9TCZEkGSlYmuB1k6hvwfgJ0Xn2SUIAgIAhGMgBCsCO4cqVrXCECNxTYvIFY0CeQgsz2xovX49xtmc8vDWNj4LsK4C5CILAAuY5wN/xgL81/4dyHwYlI1yP0kJadxLtx/MtlC5Lv3ms3mpgGLF4/eHnfg+ddg+FgrewJZXI2oHaoAtp/hRqYLSksLqztm7RzH7I6hlzMtVNj5TmLM32jXQz2C/rrKpfJ2euSfsXPnzis2bTqwyb/qytOCgCAQLASEYAULWck3KAg4ri0x3YwFB5c9K93aEytWodBbZrOZiVVlUCoQBZmOGbN0lMFgLNnzFUKaQfZvaBIWeMuHJSWNWwoLMzcB2+6gBcWQemk2RRK8RwBSwltBiO7Bk5q6GiRrNsbleRiXfNKwNYAIfwi8XZdvr2hstBzUmTE7q3zRn9PcTixqeVqt6uRFi4as8b6G8oQgIAgEGwEhWMFGWPIPCAIgVj2ZWGGROcd9kXEsXrQdi83bVmvzQyJxIcKiDVs06tTAGlhBuqfOxufs+nqaWVaWj4usHQHG2ofDWPtHJ6avw63DhQHpvDjNBP1wPlSxj7s2AhijpYpiu6C4eNhChgRuHibDzcNLDvWsakWfXLS704eOAxz0nJtkksf+SiLbP0tKhmr9JkEQEAQiBwEhWJHTF1KTThAAscp2ECs6DxKBPu2TqHw9yXtWKz24cGE+S68kaAv3KjhMVSY5iRI7Ul2CBfwXxJ+Ki2s/78rQv6Bg5c06nY59Z/HCfRMI1mMCqH8IjB276micDoQ7EE3tylKnMpvNdrndblkC+ypID5VBjhLUmZAYuttudVqwwy4r6WX8eLwrAfJkae2dIGfP+VdbeVoQEAQCiYAQrECiKXkFDAEQq1SnxApSABrgnjEW/2p8N9NsVh9evDh/dcAKjYmMpugKC88pQ1O2IjKp+sbTK1eghnoDJPY8hgGnLidE8yXXkdSVIFmFIFlvoE6jnPXaBlK0yOn8lr/aAMJ1aGnp8HWe1Xumvqio6DHkcWWbKxK+nFx9Hi5I4KIktl2QeIaRpBIEwo+AEKzw94HUwA0BPomVnd3vRiwWF7Y5b2zdq7NvIBxRtz8sV750Pmz69v09KTc3dyCkGUu9HVggWCXAvADPbSsu3tiPaAKu15EQCATYdjAhIYF9ZbW7A9NBZu3Xwb/Vk96WA2e6l6C/2C4LNnOtc+QLp6pxp7f5SXpBQBAILAJCsAKLp+TmIwJYgExGo5GvtJmMONw9Gz7hBmL1GaQqjyxYkA/jbQmBRsCpelqHfBOB9/cgaEcHuox4zy8vb14GAksJT2ylQypLGPOPw7/35CurU/jYLgsuHp7Hj6Pd8oStl3IJXDngxgIJgoAgEC4EhGCFC3kp14nALENhYZ9/4oJbOMZsdSvgQgcOMtUvbDZ6DDZWcwWy4CFQWLjy/xRF9zaXAMwfw6J/U/BKi+ecebz3nY4NAzYSKq6+sR3hMnr3FRXHAZCEVxzXQjkC+hBOZe03wvj9XV/zlecEAUHAPwSEYPmHnzztMwJTdEVF516Cx/l+vHbuAJyX3PKFuY9joYcdkYRgIwD14AOQetzmWJzpAhi4s82QhCAhgAMF9wFvM8b3fwJTxEx9YWERTiyqV7hdEQUfWSrU6flTAlOG5CIICALeICAEyxu0JG0gEOBrQWBIrS0ELu/iznz5qLryPVSBT0IV+G0gCpM8PEMADi+/QEqcTFMtVqtt6MKFw9Z69qSkiiQEHHZZdD/mVq6rXiDM72zfXn3Jli3jGiOprlIXQSDWERCCFes9HEHtw2mqSbAXgTpQOcTdkzgWADuqOQufT+OC3E8iqMrxUhX2Pr4Oje0P6eESSFVcp93ipf0x1c6CguUH6XQGtstq7Ud2KKuq5smlpSNWxVRjpTGCQAQjIAQrgjsnVqoG9RMb9eLqEOUI9zvvnFd+zMFu+1kY5MJ3k4RwIFBQoF32/BeXzdIOqAfPDkc9pMzAITB8+NJeiYlG2GUpx7Tlqq6GPeNVIh0OHM6SkyCwOwSEYMn4CBoC7GRRp1NwMlDFiTTF0L4gdS6Opz9fWjr09aBVQDL2CAFIr/jevKccBEu9HRKsBz16UBJFOAJsl1XwBEjWFZh/RieBxn2I9nvgG+1/EV55qZ4gEPUICMGK+i6MvAbgRBpUgMr1kIYc52Zw66oojo7bXywufhveraewalBCmBEAwcKpNu2wAQiW7TicPPs6zFWS4gOIAPr3MhBnNqp32WXZ8O8XSko2XSu+zgIItGQlCHRAQAiWDImAITB27Ip99Xrdjdgts0ow0T1jkC3cv2Z/GZ6mnxFP0wGDPCAZQYX7u+PAgVpRWbmp77p1E5oDkrFkEjEIYG4ejGuQpqOfR7gqBZL1DS6gnowLqLdFTEWlIoJADCEgBCuGOjNcTSksXDEWl9beBPuqU/ACT2lPrNRleJG/Wlpa+9+u7sALV72lXCK+kighwbQZpDgd/fQL1IOHCS6xiQDbZSUlGV9FX/+jjWTRQpvNftnChUP+jM1WS6sEgfAhIAQrfNhHfcmjR68YZjDobgaxOp0X6A7ECvfhqa9XVW1+VCQikdvV8AR+Mk52fsw1BMF6GgTrmsitrdTMfwT4HsNCvpYHKmGHXRYCJFjqzfCX9ab/+UsOgoAg4EJACJaMBa8RGDNm+UC93nALHjwT5CqrPbGidfj3DLO55WGoHuq9zlweCCkC8Jt0Dw4iTOFC7Xa6DG4yYBsnIdYRgJ0k+6G7DySrm7OtUAurj4Nk3clcO9bbL+0TBEKBgBCsUKAcI2XAjqMPjvODWKm4VqXNkSE3D9KPTfh4S1XrHywtLcRJJQnRgADsrz5AX57m8EWmjvblkuhoaKfUcVcExoxZMR42k8+722VhDMxsaLBdsmLFMFysLkEQEAT8QUAIlj/oxcmzWIRz4WoBxEp3Dprcq0Ozt8Lz+rt2e+ODCxeO3REnkMRMM+FVfwWkkENAsFbB/9WQmGmYNMQjBAoLl/cm0r8GknVU2wPqXIvFPnnRoqHLPcpEEgkCgkCnCAjBkoHRJQJ5efMyMjMzWBWIq22Ufu4JIbHaiYV5JgxkH1iwYCiMpCVEGwJsQ2c06hej3nr054eQXsGWTkL8IaDZZbFfLLbL0vzVYTysRbymtHTIl/GHh7RYEAgMAkKwAoNjTOXSu/e85O7dM9h4/QLsbAe2J1ZUhe/fxw73oUWLhqyJqYbHWWP43jrYX2k2V5BCTiktzb83ziCQ5rohAEn1lfgn+8vKdnyt1kKyeS+INy6RliAICALeIiAEy1vEYjg9juybEG7ALnYyq43aN1WtxfcfYSl+uLh4yLIYhiFumgb14JPoZzib1AzcT5F7IOOm67tsKDsJxjxnu6zhzkQ2EK1XiotrrhI3KzI+BAHvEBCC5R1eMZp6lqGoqO812K1ejBfrSPdGQk3QgH9/is9HoC4ojVEA4rJZRUWrfsJiOgELaF1tLfUtK8sHiZYQ7wg47LIMr4N8H+nCAvP/e1xtNVnMAeJ9dEj7vUFACJY3aMVc2im6wsJzLkezLgOxKujQPD62/bnVqj4mTghjruPZwajJ6WA0B4vnH1ADHRh7rZQW+Y7ALENhYd//gWRd6maXtURVFXbl8bvv+cqTgkD8ICAEK3762r2lSlHRygvxsmRfOPt2kFiZ8VL9CovuE7gQdrYn8PxFVIAz/sNqiH6Ci2g5SegJaGFOwxdx6/XKt85qvFBcPJiJtlcBrr+Ph8OkxP2JPvTqQUkcNQjATu+f7C/L5e+OD7cg3gJp9mvhbgTeOyPx3hkNEfucI4jkoE24O0TK3wUBIVhxNihgYwEfVrp/otkHt2+6agXh+g7Gzk8uWJD/nTewYKF9DAvtDRhMR+wHkuXNs5I2PAiAYLPbjYecpV8DgvW0tzVBv5dhgeuBSwzTvH1W0kcPAiBZh+EwxPOo8VCuNQiWGe+K/0KSdRv/M1wtwfi7B4VPwXvnFLx3PglXPaRcQaArBIRgxcnYgJPQU+BUEHZWymHYjbr3uw0vzJ/w3VPw4vz5nuD4FItpDtEoWL7aMoiWjCVq6IpgzSRKhdOskXgJ1uEujhWT8Aznj+/1ucjnF6L6KUTWv/HithKlQBJSgoq1vrA5HY4wDsZDuU1Ei2EsJA5M99RBHv4O+ytci6KwXzMYuNv2LS0dim7oOvxI1Af3qgxOIqoYR7QU/WTvimDNg6809OcgSBbWuksW4AcgAXrIRDxfgzTGRqJCC9F2pFnvXjJ+S27BuNGjDPgMWIj0SCYhnAiMGbOqLySe8JdF6C5HgM3mRzU11RetWTMOwuvghgV4P8BAcBSXAg+oy44jqu2KYLnGD8Zg8yyk5XeMVl/sKH4mSne9d37DGMV3WQcRFfN4bm0X0iHvQfiuJ8paCkO0iuC2TnKPVQSEYMVqzzrbVVRUdgxeLddhMWWDVaxZrS9HvFvU2Tg99iwkVuAyew54IV2IDJ5BymRn6qUgRSM7I1hzNZ869IRb2rV4g52GBbYEBhyFOrzU8NvtiGciuuy/PkB+Z3DefxAV4eMtDNBhzpdjE/6+Cr/jsloJ/iKAE4QLsFiOwSK5Hg5G2RVHp5IIJrn9iV7B7+e7lfkA+uGOjgSLCRQkCS8jI424cUCffY7V6Vy3BfEefH02IktEwNHJjvQXQQr2OqfncYN/P4rnNKkYxswGEOyjxhOt9LfN8ry/CLBdVr+nMW4uQU7auwSbs79sNsvFCxeOYH9qQQkYZ2dgHLzsGhMoZBPGX7/OCBbeG+cg3bNIo92NirG0GXES3ju/YweRh7G0Gl//B5Edq2LYaeE75KddgA2biBHYSLyDPMbwv/HZgrJvRsKngtI4yTSmERCCFaPdO3Zs2QSdTr0eL0MQrNZLXbXW4qUIjqNMx8L6hqfNhwRjr1RIofCysuKF8wII0iIMnmYsqO90JFjYIQ43OX7fifyn4jMBzz2EuB5vvZHY7o50EixeQJ/Gm3orfruVX4qQVPXDQ1uxqC/Bv3nhvx7bz7V46T2FNL0g0cgUiYanvdZ5OseVR7rVsK1JwGj4ApLLE7rK0UmUpwP7MsTpvODg81cmyh0JFgbVTejXR/A7uDj9D2mPx+f5+HwK4+Ra14KI33eg3x9Hv7MrkIvw72IsYHujrDH8N9KvQJ/fjj7vhX8/j/ghfhcnqP51e8CexqbtahDz/7TZZdF6vFP+BT9qEHAHNnwF6TUuO12DcWXEOHgJBGke/laZkHckWPyOws5vOcYPn3yeimhhso7PKnw/xAx1tpNgMXF6Cd+vwu/sSLkb8hwFY9QlIGjz8VsB4k0Yg0swRh9HmqFVSMObhMC2TnKLdQSEYMVYD8NZIO/KbkSc6FhA2wJein8jvlha+ubLMF1oFYl7AgFePBdgsLyGl81rKGCy+zMdCZZroUUBU7EQ381psXi+j4/T8ZLbDyTJwgSLpRtYeE/k35HHZ8j7BLwAD8T3VfidfW3Nh26IL58lLLZX4OMkPD8SjnqWelJnSdM5AlAPnguCPYN/xcL4AE4Q3tEVVujLj9AXp6BPdrFz6UiwMEbmIB3b9o2DRGA+GLIJK1IFvqvHv3u5LYiXsKSLf4cKph6/V+Pf3cHKbsWC9iCefwb9/gXXCWOFJVu1GHP50p+Rg0BHuyx29YF3yzSMJZddX0AqizFzMt4LH+Nd8jHeJad2eO+0s8FybQaQ9kmkhdQeYisQKYzfi5HHURhLa5wEazbG46H8O8bsDIy/czHejoX6ewFI1RakXY7P653vHZbc/h+/l6BKRHIJgoDnCAjB8hyriE4JG4ki2Eiw93UmLC4VnlZnLKJQBykvFRcXPwdpuWYH5W1wkSY8dx1eTk92eNG1M3JH2sfxUrseL7pT8aL7mNPi5ccqocsx4CaiAluYYOFF9ioWzoucv0/H52X4/lDY3+hAqGbh9y34bqN7Wfh+IiRY5d7WX9K3IVBQUPaQTqft3DE27GfjtOg7XeHjIk2QLA6cQLSuQ7+3M3JnwoU+y/sGxGmK0+4F/c7SyRyMGRNOfd2Nv9sZJfPvyDMJv2fib1Yp88K4BOnq3cpa1pHUS3+GH4FRo8r6mUz0GmpyuGMsQd2rqq9bLOYrliwZib2Q/8FFmpDT3RgjLJVqDR0lWK5/4/0yGWSI68XvnYfxcTPeRefg3TGXCRbG1kcYT6e5/47v+L25Ge+n+fh7O/5uN9bhs+asjuPf/9ZJDrGOgBCsKO9hSKxGoAmsXjsVJApavLaAlx37rXmttLQahGicX4bCWGgnYbC8h5fP13jRHY+/8acjuCRY+PNy/PYCJBFXQhLxLNI8BMnEbUio4EW3BP8ejoU6H2K1tN0RLPy2DjvI9fx+RH4uO4ko76nIqT7sr74CET8WNWoym5sGLl48mheUTgPI8lvoD7aZYvs3tm1pDU4J1l5YfJh8bUIfg1vRP7CYHeS0eRmKBY0vDHbZ6u1y6sudYGGMXYMxwnfi3Y6yWJIlIeIRYCfF/dgu82JEp42nOstsVi5YvHhwu82RL02ZQ3QMiNHXrJZGZoe5Dso43zuu8XQL3jOPYKyejbH6Fsbf8xh/V3IajKm5GFP4mcahclW7I1h45/yKstigfRnblvpSX3lGEHBHQAhWlI6HUaNWDTIaCcekldOxWGa6NwM7yZW8k6yu3vT4unUTsP75H/hEIG57Xo8Bk42X3SImQfhMYONQLJJ3oYT/4N9V+P0prNaP9oAdDb7rybtFfI5gcoXPL5F+osvIvSsJFmwhZuPF+CWegdkD/YHPP/DSHIDPcjzvtb8m/1sfSzlozmXXg4z3BUeGUDN/79217leoTqBagSmMZoz+E/pAh/gjVqz70e988hACRVqK/rkV3zcjfo9/V+Df32KMcP/x2NSId2dGye4EC6e/crDIlSE91jn6HnmtZrKG+AAkEgG374mlXg13W0Dar+F3QNu7SF2O99AVUBn+4k/dnGrmNRgLfVh1h7z4sEM37LoOxkbuWpCmJ1naid+fh03BXXjJsO1mHiKPlwGIOOhMczD+DnEZuXclwUKen+O9wwbuZ+GZeRh3rPLujWjH87zJkCAIeIWAECyv4ApNYpZK4cXUqZ0RH5c2GFyn75Ru7WukrsFL7U2z2fwIRPTuKpaAVBxvytGJELnjBTWKX2qIP+Cl9C8sjAOwM3wLhQzGS+lT7B4vwWI6EN89hgFWiNiA+C1EUvdg0lI84AAAIABJREFUB1o/C+mgw3wJi+nXWDg1mw28LG/AQs5i+n9h8V6APDPw/KMoAyZXBPMIzSB1Osrz6MRjQBocg5lAPXgg1INshM4qnddx0OHCPTWT7e+Q5kr0YX/07yYQp/9hwXkT5IgXomn4zoDf7kDfvAXyPBF/s0Q1D58b8PkC0r7KZXA+eHYy+vFOfAfupn33IdIxUZ/I/8a4GYv8HnEScjZWLobK+IFDQer3VE/5PbwIOA7W4CCE4rKXU8vtduUO+MvSLhT3NUCKNQRE6jGMHSZLEILTz1A3X4v3TDbeIe/h37yBY9J/JrsTwbuF3zv7YJyZ+Xs8cOcE2Pmx+xC8U95BnO2yDcV44w0b21jdwVJXdgeB9Hwg5wg8m+ok+WzK8Lqv9Zfn4hcBIVgR1vcFBSsuUBT9DSUlxXBT0GYvNWbMgu46XfJtkDycjRcYBETtwgZIrN5W1fqHSksLxVdUhPVpJFWnoGDlv3CC8L9cJ4yZG0HkH4+k+kldohsBtssyGtU38J46zDnG2Bbr6ZKSt2729mBNdCMhtRcENDcfEiIFAb6+BB6T33Ucf1bPg/rmzYKCkkyYVkEVSOfipdWnQ123MrGy2RofXrhwrFxREykdGcH1gHT0JYwjtpeBg1F1Ao7W/xzB1ZWqRSUC2j2GOFCjXIR3GQRPGpn/DJL1yZCsV0Zlk6TSgoAPCAjB8gG0YDwCyUIBJAtsNwAXUNor6QsYqJfgj/PwkhrgXiZUOyBT9vewQD4kt9sHozdiN08QrD+d909uLS7eiLE2QfNyLUEQCDQCTmnpvciXHcpymK+qtotLSoZCEydBEIh9BIRgRUAfO+yqlK9RFe0qiK6DWgHS9b7NZoXEatjaCKi6VCGKEHBKQzfyaVNIFL6HevDoKKq+VDUKESgsXIGrdXTPY8wN5upj3G1SFPVfxcVD+PCLBEEgphEQghXm7oVtVYrBkMLH2ztcvtyuYjV4MX1otdofWbRoKJ+kkSAIeIDATNgGt9nxQXqFE6cKO3zlhe5xECx2SCtBEAgqAiNHLulvMpnYLgtnFbSx14C/H8AF49OCWrBkLgiEGQEhWGHtAO3I/Ed42ZzUdTVUK1SCM5ubLTctWzaCnTJKEAQ8QgCECqcylXE4KXgPr2s4Ss/H6NmlBuyv7JNLS4e85lFGkkgQ8BsBzS7reYzHyWyXhXcaDuqpb1ZVbbqsoysZvspJTB/8BlwyiAAEhGCFsRNwp5fmvdyTKmDXx/f6fQ4V4cs49ozT8BIEgd0jMHjwqoS0NM0T/nwYGF+ekGCCw1nlZCxsFlW15JeUjIDnDEdgSSoOSrBbBAmCQNAQwBU718GVA+yyFMdlzKo622azXehu8oCNwSxcQn8DLqFnG1QJgkDUIiAEK0xdhxfNPZBc3e06ZeNJNfgqCqTfxPYzjY2261esGIar3CQIAl0jgHsHP8diNhFjhm32EjDmerOH/5KSmsKxY9NwX6VuPE6u7oOlbjqfWhUsBYFgI1BYuPJIjEOWZg1ykCxaBbvSK0CyfoI6sSfUiavwdXFJySbYb8khjGD3h+QfPASEYAUP2y5zBrm6BETp6Y6XMbs/gEWwEr9jUVTXwFnfWkWxr8XnnwsWbILDRXnphKHborJILGZ3gUT9p0PlXarmXqyqwX2Et0Jd+EhUNlAqHZUIFBYu3QsO+9kuix0JM8mqguJau3Qc4xUuHjTp1kOwE2QXNRIEgahEQAhWiLsNR5ePxwtkhsPXlRaaWLqAf8MLu7oWKsA1eLUssdubfheVTYg7JwaLA5k/DBIqOM/vMrwAY2O5figG+z7SmwRpFYRVJvaXdaFDks+qayoD6eJrtZhg4TYK9RRcRv5DpLdF6icIdIaAEKwQjovRo1fmwR3DM3iZbMSLBESKymAb8yuc720LYTWkqLhCQDtIwYvWwI7NxgL2DcbfSRh/7G1bgiAQFgSgxr4eBbNdVlonY7QU5hCHiDlEWLpGCvUTASFYfgIojwsCkY4AFjDc16bgGsi2AHK1ACdTj5WTqZHee7Ffv6KilZPhK+t+tLRn561VX4R9oEeHgWIfLWlhNCEgBCuaekvqKgj4gADcM9wIqemjrkdBrrbYbHTCwoX5xT5kJ48IAgFCYJahqKjfoxiPV0LCauoqU/wOCav9AniAfzdABUs2gkBIEBCCFRKYpRBBIHwI4I7LQr1e+Rs1gONRasSx+HPhZ+jj8NVIShYEiByqQQXSKxU2V4phd5jwSUO73TZB/GPJyIkmBIRgRVNvSV0FAR8RgG+hxVjERsiJQR8BlMeChsCYMUtH6XSGY3EYYxwKQVTyOi9MfR+qwnaq7qBVSjIWBAKAgBCsAIAoWQgCkY4AnNq+ijqa5cRgpPdU3NdPwcnXQ6HSnsC3EACNvfF3D0aF/QDi4zrcTPBU3KMkAEQFAkKwoqKbpJKCgH8I4PqRg61W619yYtA/HOXp0CLArhwSEoxwlKsciJLhEFfZy2YzT1y4cAQkshIEgchGQAhWZPeP1E4QEAQEAUHAiUBBQUmmqqbirsL8JQKKIBDpCAjBivQekvoJAoKAICAICAKCQNQhIAQr6rpMKiwICAKCgCAgCAgCkY6AEKxI7yGpnyAgCAgCgoAgIAhEHQJCsKKuy6TCgoAgIAgIAoKAIBDpCEQ8wYIXX+Xt39eNVch4uI1okI50uTiumwNgc3BuN8dis6lmK+20WyzlFru93MyfZvvyFlJ+mjJp5NJI7wCpnyAQSASmvDorcfBeeQepet14nV7XhxTMEzvlqArl2u2UjenSYLVYy812684WMz6ttp1mqzq/uUb98f5LR28PZF0kL0Eg0hGY+dXW3JZ02wSyq/voFH139/ligzW9xWKrwhzB2mLdaTXbyjFntjbb6VdddfOcKZePa4z09kn9wotARBIsJlUz5mw5E96nT8XAn0CKwoSqXbDZ7ISBT5bWaNf+Nlvcv7Nus5htPzXbWt5/4ZoJn4QXaildEAgOAi9/ujwtKSvtClWnHsPH2XHtSGLHktrmCeaI1TFXsHi0zh+eS5g7S8wW+49Ntobpr157pGxOgtNdkmuYEXh3zuohdjXhSlXRH06KOhrVabcOYv1xrCUd5kn79cZmNttscy3Ntu9Uvf3Z5/45virMzZLiIxCBiCNYM37ffKDOqjxBOtq3M7zsdtfgdydSjsWidUK4ES/XpMDO42e1sfm696aesCCU/bDvvvt2S0xM7I1J2x2xGovfljlz5rCkgJ3mSRAEfEZgiqrqBs/ecqGqU6bplM4vyrViI9KeXLmIVdv37RYOnkcWm9VisU9vqad7Pn7gyAqfK+j9g/oDDjigp8lk4vmShit9tvN8+fXXX2Xx8h5LeaIDAjPnVWZYGpvvxkbkGoUUY2cAOYiVc23RNiDOjXu7zbzj99bNvMVWAbZ1zw7b79N/njLFGirgMVeSMD96G41Gni+KTqfbUldXt2X+/PkiWQtVJ+yhnIgiWG/+tvFcRdXP6KzOjl1FJ4PduQtvWyTcFo520iyeFFa7RdUd/+19x38TLPwPOuggHvAnor4noQx4JFaSOpaF33gS/o3fPsMi8hkIl0gLgtUhMZzvjF+3zNARndtZE23OjUgrudI2IJ1IfNstJs6Fw/kdpFk7dTYa+uWDE4NGcA4++OCxer2e5wrHAswJNKl9wHypx/c/4vNTfH7+888/l8dwt0rTgoDA9HlbklOb1OXQhvTrLHv3jUh7LYiDZLUnXe3niWOO8bpj/eLraSeeEITqa1mOHDnSlJube7jdbj8J82AiYt8uytqMufIl0n22devWH8rKylqCVSfJd/cIRAzBmj5PNaY2b12J6g7oWGVP1BvtVIW7LCY24gnEAQ1e8NW0iYX4Sw3k4DjssMN6Ij8IFdSLMfDbXVwKVSdlZBiovh6LnHlXwRWe+RrP3IKFQ7wTB7JTYjiv139YM8aQmFjqGNJtwUP1RpsKpMMmxLWQsKTYEWz3fz3t5H8HGkoQq/1ArB7BuB/fMe+EBB2lpOiputpKbfVoTdWCheMpxPtFshXoXond/GbM3nKHTkfTOrbQBsNE18bdoQXpoBlxSbQsXUh8nemx/9eC2awc8uMjE+cEGEndIYccci7myn2IuxDEtDTHclNXt6vwDO+DLXjmHqwtfFUWzJglhBKBiCFY1784f/zeQ3vNwv5V7wLAF/VGO925c/C7A6qQarErxtHf3HfsikABfeihh96CQXw38kvhPLvnmmj8wZl08IEZ1K9fImVnGbFxcpRWW2ulrdvM9OdfNfTLr9W0Zk2T9j0mAjOvl+rr668XEW+geiZ285nyzoIn8/vlXuveQp/UGy47E+dCwraN7kGnKKu/vG/i4EAhCWKVZTAYnkN+Z3KePC+GDkmmQw7Oon3GpVOPHiZKS3W8AphcVVRaaf36Jvr19xr69bdq/Nvimi/V+OOWX3755cVA1U3yiV0Env6qbHFWevJIVwvtTjurNlvEjja9HdSAHeaJ6znOxz2opM74ZtqJ5wcKSRCrQqwtryAWcJ5Go0L77J1Oh47PgkQrhXK6GYk3JBxaWuxUXmGhpcsaaPacavp7fq32nXN9WYZNyYXQlvwVqLpJPntGIGII1slTvj7soLEDZvXrkbmrLZUP6g3elfBu3j2YjHpKMhkJpwyHfzjlH8v3DM/uU+y9997Jqampr2Hwn8Ep9+qfSJdc1BvEKtPjrJevaKBnp2+mRYvrXROhBGrDk7E73+BxJpIw7hA47q4vHzrziNG3GI2Gth34Loc8vFFv7Lq5TTIZSKdXtn5w5zG9AwEwyNUQSK0+x3wZwvntt28GXTK5Nw0etIsWvdPimHB990MlvTZjK23fbtbSYNF4vqGh4VpsShzMS4Ig0AkClzz587Kj9h0yDFPEIaXaRXLb3laxc2mWk4ThWZZ8uQcdjCCTEwzU1GR56YtpJ1waiE4AuZqEufIqYjITq1NO6k7nnt2zdQOypzIaGmz01rvb6MOPd2qaE6yHzXjmMmxKOjXD2VN+8rv3CEQUweqRnTprnxF9KSnBSPVNFmpstjhVGZ2JbTEh9qjecADCAz8t2UjpqUlUW2+munqz3wSLd+JYLH7E4McOg7SF4qxJPYgnmi9h1i9V9OjjG6ixycYTYQcWjglim+ULkvHxzLF3fvbgmEG9bx09qIe2kahrtFAT/JW4q9NbJVoeqjcYOR7L6cmQIiUnUCI2I9sqG9a/f+fRA/xFFSr0/Z2q8ExWl995+wAaV5TuU7ZWq0ovvbqF3nvf4VUC+c7CPDwOahBeQCQIArsgcNrUb0r3HdFvbL/cdGrB5ruuydxqpN7OfncXm163k7b4zWVq4irAwOYfmCvpqQmk4mTWhm3V0yHxvcLfLsB8uQl5PML5jBiegvkykHr1NPmU7Y4dZpr24Dpa6NzEY22ZMnv27Ht9ykwe8goB39iAV0V4lpglWNkZybPy+nSjAb2ySLFb8eK0U32zFYuHmarqm6mpxbGAtBkhtteLu9QbLKnqloZBzwtFkpEMRiP1ys3GYlFHazZXQlfd4hfBwuA3OBeLI5OT9HTnHQPogP0yPGvoblKtW99Md9y9mrZubeFFYw0Wjf3EoNdvWGMyAyZYg/rk3MrzJTcjiQwwKeSFogGbkpoGx3xpMbsWh07sR7BYuNQbPEey0hIpFZ/afDGZqFtGOq3fVkWrN1X4TbCwGekPtSCrJnrk5SXRtHsHUU+oAv0N331fSY/+dz02WlDMqOo72Jmf7W+e8nxsIsAEa1DfnLGD+najJKOOTNBCN7ZYQLQsVF3XQrVYY1zG6rvYYTk1KIwM3smUDTKVkWqi1EQjJSGmpiSTXm+ktVsqeL74TbCwvpyO8TwTZSn/OKob3Xhdf0016E/gTcmTT2+kL75ynA9hdSFI1uv+5CnP7hkB/3ptz/l7nMKdYA3snU2NjU2Q5jSBaNkpOdFAOVhETAY9KZAQYXBo9hkW2Iu4BEY88Hknz9+z5Gt7VSOZ8XtSQhKlQHKVlJgAclUREIIF0e1TOBJ7NRuvPzRtMO1dlOZxO/eUcGe5ha64ejlVOmxNfkM8DCQrZEd/91Q/+T0yEHAnWDkZyZgvzdTc0kJ6EK10SGu7pSdp0lSWSPGcgINRsmLe8HzhucITnwmWHXOkoq6ZKmtB6rEDT01NpOSkJKQlbb74S7BYjZ6WlvY7ihvbt08CPfvUMI9VHJ4gzZLfqfevxdzXFo07sWjsYsjsST6SJrYRcBEs3pAkGHTa+mI2WygBxCULhCk9JaHVTpbnC88VFZ+u+cLGJryBZ9XgDqwtLDHWGaAZSU3W5ktVXZNrvvhFsMaPH1+EteVXPn1++GFZdNcdAwPaMQ8+sp6+/b6C10oz4gTMF56bEoKEQEQTrAYmWVg4XGSL/27BIsKDnslWMnbbOiwVDc1masEugxeIBKgXecAnJ3PEYqF9Bo5gwaD9AAx+bVBee1U/6MVzW7tm0+YW+v7HSpx+stBBB2TSuL3TulQZLl/RSLw48GQ+7BAYLI7Q7OO1wEaK19200rUzvwo782eD1P+SbZQi0BnBcswXx8bENW9gz4dZoWJeGKAqh/0hmFMTdu5wkogFBXMo0TVH2uZKclJiwAgW5st/MF/u4lOBz/5vKPXHoQ8OTIgWLKyjOTBcT0rU0xGHZ9HAAZ3bYvHuey4Ohfz5V60m+Try8GzNGN4VZry9jV55bQsvGlaEUb/99lvADrBE6fCQandAoDOC1bq+aPOlCfZT2GTYbcRqv0TMlSTMmUZoUHi+8GZEj8PhySlu88S1vgSOYCmYL3MxX/YdNjSFnnwsn0wmhwF7M9zH81wpKa3TbBYPPyybMjPbHVZvbTEfpPrp5ypauaqRxo5J1Q6QJCU58mFp7/U3r6QlSxt4vizF2jIGX8vpwiDNmKgjWNoC4iJemBh8Sj3FjUhppCq4BGs2Hy0/CCcE75syqHXw3zN1Df31d227bsrJMWo7kDGjUlu/37HTTHfctZpWO08Pun4YsFci3T91cKue/WUsGG9i4WB7LCwag7Fo1AVpDEi2UYiApwSr/QalCS9sE+aL2+ajk7kSKIKF3Xgv7MbL2EjXfTPCY/+uKVCF4zStexiNeTLt3jxyHTvn3/7EnLr/oXXa6VtXYKkcn6JiOy6WIjNZu/Ka5bRiZSPPl0+waJwShV0qVQ4iAp4QrNa5om1SIBFubmndqGtzRpsrwSNY0IycifnyLo/pV14Y3roZ+frbCnrq2Y0ggG2G9ZzmpBNy6Zp/tneF9cLLm+n9D3cQb0pcgU8ZXnZxHzr1ZIcwoBxaknMvXAITAtYE2S+GFOuVIEIf11kLwfKi+7Fg/AOG7d/w4H71xeHUr69jN/7fpzbSp5/v1P7mnQcbI/7xZ42268jONtKMV0ZgYjqOnv/rhpWasSEvEnsXppPeoNDf82o1SdawocnY5Q/TfmNj93MvXEpVVdg9iVGiF70UH0mjgWDBluRp9MZVPE94vvC84R30hZcupS1bWsiAsX/A/hmavyvXKdpDxmfSvXfltS4EnJZPQ/EOnKXCa9ZCFYPIYfIFvej8c3ppf/Oc4rnlDPtArT4vPkaCtNITBKKAYOkwX3gADzr5xFz619UOd1eryhrpn9eu0AhTerqB9t8vHXOlQbPT5XD7LQPo6COztb9/nl1F9963VvubJb0FY9O0tYVdm/Ca8vR/h2oG8xxeemWLdsIQG5KN2ADliRmKJ6PI+zRCsLzADOLbGRiM57KK4t+3DdCe5N3zCacu0BaBW27ci479Rzft+5oaK11wyVLt8z/35NH4gzK1gX76WYu033mwu9SCvGBccsUyLa/XXhqhuXvgMPOD7fTcC5t5EpRhV57vRVUlaYwjEAUES4f5sg3zJZfnCs8ZDgsXgQjduFIjV2+8MrJVYjsXG5LbIdnlheDLTwo0QsWbFt689O6dQC8+O6x1k/LWO9u0U4R9+yZg89Lq2ohuvHUVFZfU8Xx5HPPlxhgfAtI8LxCIdIKFzftB2Lz/ysbs7789WnNMzWH6S5vp3ZnbadTIVHrikXxt3vA68fiTGzSD9XHwifXIAw43df++ZzX9/kcNHX1UNt1204BW+8ubby/T5sWpJ3dvlXjxenX6/y3ShAAwIzgSJ9Z/9AJOSeohAhFDsCbe+fHReKd+O2ZkPuX1cRi5d2aD5Y+KcPXmclq0pAwWKSmjPpx6zBIPMdKSOU8O8t1o2f+5G4QJjkQ5sHd2Jli8MHz6wZh26o27712j6c0vhW+ss8/qScuWN2i7EdadfzyTVd9t4UKQsfUbmmnqlLxWP1p8vPbMcx3O3SHFGgFR7jJv6ixpYxeBI2945+X+PbMuGjVsIA6AOIzcO7PB8kdFuHL9dlqxasOOzx86o4e3SELdcQjUHb/wgvEJ5gWftuXAtiFslM6S3ueeGtqaLS8ax59cqqlBXnxuuGZn8iJ22W9jl33ixBy6/tr+rWk3bGymCy5eqtk3fvdlgSYZ4+AiZCBYa0GwHGIwCYIAEJh4y3trBuf1Gzgsr1erkXtHGyx/VYSLV26gjVsr3//20UmTvAUdm5GH+DaPffdJ1w5OuQLPFZ4zrOL7vzPbpiGbo9z67zLNFvHdGaO05JdeuYzKVje1buhdeXz0yQ6oGDdpjnwfvr8t77umrIED32rekPwP8+Vf3tZZ0u8ZgYghWHyK0GCpn2VtbqAJh+yDF3JiQAlWfX0DRKh/kykti+y6ZK/dNGCHcSh2GD+z0SETqcTEtivTWNSaCiNe1om7B14IPvx4B114Xi/Kgjd3FvPyjqSoMG0Xtw68w2BDXp5IvEtxBT5RyLYlCDdDjPvonrtUUsQDAizBMtSX35qTm0X77z1K29UGimAlJZho9fotMKhdTMk5/TZ9OOX4Tu9v2x3O2JDwWL2R3ZfcP9Vhq8iBbaleeX0rHXVEdruDHfzbzzj0sQ6bDJ4vHHj+fPDRDvo/+Jfr1SuhXXE8r3gunnB8Tuv3fAJ30tkOCTHCaLl6Kh5mgmdtPPXezxc37dg4ctSo4TQsf4BmXxUogmXQG2heCdTe23aQPaW7T6cIQbCWgWANu+6afu3WET7wxAenLsCcyHRKtbjFmrYDDnfzBibBHtGx2f8Ntx0sWlJPF0F17jKO5+/ZmztvVjgd2zm6Att2PfzYeiZY60CwAntc0bNuiflUEUWwstOTZ6XqzbR14wbCgXJcM9ObsjIzYLcBp6NuJ6M8NXI3wMt1ZWU1bdq4hUzwfdKzb3+qatH55AcLE+CfmADPsMH6k49rjqhDEv73zEb6+NOdPAlexCS4LCSFSiERjwATrIE9Mm+l5hrauGEzZWCe9OvbixKxMWlu5pO3ztO37U7h7t7InU9Kbdu2E3E7ruDIovTcnrS5otknP1iYL59hvpxw8YW9Ne/ToQrnTV5CfJoXEt/TIPH9KFTlSjmRjQCrCPt0Sxlbt3Mr7SyvhGq6B/XslUt6nd65tridWPfAyD0Jp2+bWppp8+ZtVFtdQ3369iElKYPWbqvxhWDpMV/MmC+66c8MoyH5ySEBk+0gz4GxuzMkiaPewMMeWQTL6Wi0f/cMWrVyFW3bup3qGxqoGZIfVYVzOBydZV8kFnisbjHDNQNcNpCq4Ji3iUwcQajYx08L/JsY4Q8okT24p6Vi99uDBuTl0bqtlT77wcKO/D7A/+8jJvDppfZknyVTfAeUvyE9nV1PtF7FqGXHKhLefSB8iQkw0d8y5PnYQMDdBisZ5hqrV67GGKzUTj+Z4fNKpzPgAIUBnqetZMYx8xaLmZrxmxFOd9knnAle2vmaHb7xw4y5lACpKbs9gZt16tu/H2Vkd/PLDxbmCxuZ733bzXsRO0t0D2z/UQfVuj+BX1y5uXDT0uHmhBtuXkUlC7QDt9dgvrCRvQRBgNxtsOqrq2j9uvVUA2LUiLXEigOq7IyafSxasZnn9aOlhdcXs7ZhYZcNJqOJjM75ZMOcSsSGPRUnCrO7ZdLAvMHUYld89oOFucI7kK3cTR+9N1rTdrgH9oloxuEQf4IR87sb7i10DyzZOuYEvi9eCwMxX9b5U4Y8uysCEUmwXI5GWYTLqj1LYz3pVPbiboHHakWzudDr2QMWYQfCXn7gdBTXgfA1BnyQlY+iw5sJGZJS4DgxJSB+sLDD4As3J086vQddeVmfViTZgSMfed3mvBvNn0HGx2lfnj6c+sCo1xVYPMzH1CHBKoEEq8if/OXZ2EGgKyP3ulq4CrHixhgbTp+yDyzMFwPmihF+42zw8cObECvfhsBOE/liZ9yubsTiYdXBf1xKGiI7TvTfDxbmyxbMl16PPpjfzhEv+99hY3TXJbT+9Ej+4GR6Acbv7oGvBPnhp0qeLw9gvtzhT/7ybOwg0KmRe0MjNdTVYW0xkx1ri4rdhh4ki+eLy/0H/+3w7M4uDbDeYB6x13a7IYFS0jBfnO4b/HE0ipsOxuKmg1I2Dfnuy8JWh6eMvtsG2+/OOAd2wHxXrns4/qQF2ol1uALaH/ff/ul3IZJBOwQinmB1dDTqbuRuwa5cBc1KwG7c5VA0WH6wsMt4CchdfMap3emfV7T5HuHd+MRTFgRsWPGJED4Z4gp8HcgDj2gbi/nYYYzzsqCu+te/7ZCXlZDkgUfAl1OEdmzV7SBUKSBQrf58guQHC/NlE1rdZzfj2W9QeEPy9WcF7Rak+x5YSz/OquK8p2G+3OllITJfvAQsWpJ7fYoQNlrYgWje2nmuBNMPFs6DjMaBkIVM6r7/qj3BchvPfkPNJ9n5RLt7OPbEUu0kITYk+2JD8reXhXQ2X2RtcQMxqgkW22WFytGoyyP1hEOz6O5/t1cRnnXeYtoOCdatt95K2I14OUaJdu7cSRdddJH23IfvjtZ8Z7mC60g6JsDnmAAnepi5q1/5E86GCI65iD018uDn6PJYJ5PBQ0AjLZkvBIs3J6FyNIr58hckWPu4uy4JfyBKAAAgAElEQVRhDPmUE592YlX+Bx98oNXH2/DFF1/Q9OnTaeiQZHr+6fYSLL4BYcHCel4wvLkBwX2+6OgwiL9/1rxbu+aKa954W1VJHyEIeE2wQuho9MADD+yOeaDdXP7BO6PbqfJcEqwxY8bQtGm+3QJ177330rx58zRDedcBEi6LT+wed5JDRQgJ1l6QYG3woLvary17w1h6PqJjTeHomiuytmiLb4SEzu4iDLSbBn/uIsSOnG9If479kTz1RHsj93/jgubf59bQeeed10qUvIF17ty5dPvtt2unRD5+v737BjcnptOxI9/TLe3tF4p/UW9KpiJKoiFUTUvpA9xtuIGgP9LIlmsBkYngTWdFSNpIJ1iYL58AqpPcnYE6XuSqZvfBqnUmSUOGeH9g5LHHHiMmWexzjgmce2CjXTbeRTgF84Xr0FVov1DADIduonxKwXxRqDtto9n0POYMbhdxzhX3xSNCRoFUw1MEIplgoQ3sZJSvNdA/h7s62eG0K/yJk+W33bkafrEy6JNPdjecu0ZiErxG8Cbe3b0Qp964qZnOv4iHONGmTZsSy8rKHN5LOw/t58uxmCmjaDTWl0KsJlZaTt/Rh8Qk0X2+cE5xvb5EDMFiP1gZiQnfDh/Sn9xtsHanIvRFgrV05UbYa+m99oMFMe6BEOP+xn59Pv1gbOvdTjyC+B40vg+tqKiI+OXvbXj55ZfpzTff1GxV2GbFPbADUr5aBDvyGyDBeqKTvNsP/AFkpFNpKIZ/IZaMfpRO2aSnVKokWHTCkHIZfUmf02bkw5OJSZZr4fC22pI+jAgcfdM7L+T1733pkAE9g+YHi/3GLVu1fttn005z+E3wImDBeBDJb+3oe4ezuOiyZbR2XRNde+21dMop3t9qc9lll9GqVas0VT2r7F2Br6E68xyH3ziE4SBYy/c4X87A3MjDQpFIBZgv3SmN4MeFErAhqaQKzJafsHAsw9xpWzhEmuXFOIiUpCfc8cGqYYP3Gjyob07Q/GCx37jV67e+9+0jk87ytt2Q+C6EVHc0X33DDkFdga+1OcPpeoTXiD592ux/PSmDiRUTLA5vvTZSc9rrCm5+41Zhbelqp9N+0361NkeKMF+GY5ZkY53JxpbditnC//1G02ku8ue1hYlW3G9KIoZgsQSLGitnZaYmaX6w+GRTICVYbOT7/c9/4dQIHEAkZHrtBwuDpdUzNV/lwVd6uAKfWuLTSxxYEnX00Ud7Mva1NGvWrKErr7xSay8bILIhoit0OEabjwWjzC3j9sTqbFCpXtpCMQYSq1wsG7mYAOkQ3u7EwlFN9TSI6jDw66icquhXegGTAXeIdpgIHtdbEoYXgePu+PRhqt9x84jhQ2jMiLyAOxqtrmugX375k3SpWVs/nnpKe8tYD5ruuhSdDXfZqW5qatvpWHZ6yM4P02Ak/OKLL8JZoud+THkX/+STT2p2V+yQdFBe2wXRn3y2k558eiNvRlZiwWjzYuqob/uF4hLqiRlSgPkyFPMlB/MlBxsRvj1+sybfbaS9MFeqqRa78s3YlLxHPMFlU+JB30dikpPu/GS5vW7n0IMP3pe64+RfO0fWzsue/XE0uqJsA24pwG0cqbkvfjntJK/d6bhOqRcWpNHjD7ffZJ93EVyPbGohVhM+8cQTODnb5oNxd1hjHtDNN99M8+fP167OefuNUe3sFW+Do1K+6xPhMawtN3XIy2Fe4ogGup4GYz0pAKHqj5iLOZOF+WJB3IxVpDtiKtaVKswXXKeALfyv2J7ggDJiXGtKIopgZaUlzKLGKqrYUU49enXX/GAZ9PBTovkl6eCnhP37eGCDZbZY4SdoC1VUlFO33O5kMWXgZKLZF4JFrpOE7LBtivO+NNegfPSJDfTl1+WQbCXR888/T/37t3me7moSNKH+V1xxBW3YsIH4RNSz/xvazsno/7d3HvB5VfX/v9lJkzTdG5pORkuhZZbRFi17CwoCIkP4qyCC/gQEhTIEVBBEkSVYEVRAQBEoS2bZLXuWTrroCknbJG068v+8z70nvX1ImudJn5vnefKck9c3z7r33HO/9/s933m+5+57F3t/UVFGMcrHEhg7Bv18NQxY5u0sNhgukvcVKy2g1N9iCQugXmywQQxQIHLfQSKiq0i/SqLjBYVAXlCfJLLBCBnjyZKJhIV4mzj3hn08b1I6TuhRj4kQ4YCupReuXrFI5RfWanulbUxdn6/WjAvqYQVCZEs5WNBuTc1K0eNC8Vyd17PfAK9qTW6b6mAxMYtfFrKS8KfnbesdfuimgqB1dRu87/3gE7Of2ogRI7wbb7xRdO9vDbKlNmPGDO+cc84x99jciii7z6f6+LUExkUx/IJUyvfOEZ+UyQgpk3e3TIKhk9dd3zYYQVEkZapB6tUG/a2VnV6rIMha/fKljJQPvQe8x42SZUPsGcMvr3oypzzvOPHLscoQfa41PHfE3wkR9ijxdl62aIFXVFTkVVYOMCVJ6pXM7suWxOpgsaiqQIurlixZrjqLC02Zh849+nkLquraUgfLUyHrPVTI+nUS3f9+9wivV89NuYkUGz1X+2yaFesnn+ydccYZcT2iv/3tb95dd91lSpmgtO08alORUUo/kDvM3qCqGTdeNeNeDJQp+vYVK7y7Q70dxRcY7n3EK72MYlUg+VEofsnVK+vM4JfV4qe1CrGvMn+fe09694pnqtSPNUoywvOr2jKdZF+9DRIU79ztKE93sxUtrRSsbkEdrG6l+d7HH32sOljLTcFRrYtVLZJCs0R2g5bMUp/EWBthBYt6JSr+lpefa5ahU2xR69S9Ai2z7d+vlzdMlv6SL9e0uQ4WOJbA2E8C40WsZwrCoRTZxrJzqq7PnbfGjAO37PHHH68VKF8tGieC9qZMmeJNnjxZO5svN7Wvbr9l+83KM7AFz4mnfGDqBUnBukAK1m+bCP8QkfgoCYoc/S/1BkhE9DFeqzyjRi0WMywXyauuhf6rbJhYwM+50sp9WRhDRPLDjUN3vveE2ICluZSKD7t0t4Kkoj9VA/6ahMW18onctqfn3Smm6KsbvEUcPG+s9tOOfgSpv0I4B2td7Upv5oyZXlX1asMvTPyF4hdKRK1rEC+oXpwVIlbBKikpMoKGZHPqyq1R0cTcxg2ixUJv4MABXr+BA715i2u8WQtWtFXBgl9+o/5/xnYe9/xlxGbGA7sTnHOev4ktYQ+Ehqx4M57YtkpL6e+9917v4YcfNp5e9vD8/fXDm7bI4fhpb630fnaRtsFSUx+jpGDZCoq53lkSFF29EeKNEXrXV35dhEUXfa6WoKDIHCFA+GODeGqdySnhc604qk7hkFqdUa359h3vH97/vLn6zSpZGSE0XpFjXbPokcLs98Uv78p1faDU2ct0H7/V57Yl9qSeBRIagc3BGti7i/fFgvkKUX+uJO+1KqOYb2ooUh+ObCFkiynUG5PkXiL5UqRjKMbboGMapORLGnndunT2Bg8d7BWVVbS5DlZwIxgkhAlHNpdbyH6E7AJC22233TzC5MOGNb897axZs4xn+PXX/aoLp52iTdFP3jzKb3N7xS6EB3fQYRgMvmL1ffFHLxkXG73tFQDsJZ7pLZlSLENkif4vFncQFGSqWW9kCzIG2VInaVTn7SmVpEFGyRzvHu/vxpT3+cV6shJ6bu19sGRJgQb6oJDRqCWV3zpXJCGD/iKRxunzPW9nBVv9nebjbGmpYNkcrFUKU6yq+dLboMl//bo1phYJ245R72qNKQanXcLlLjWF4KR85Uu5YgsBCigWFEnZKtDy2oouphYWxRW3Jsnd4lNMMEVMcPBo7VT+O22+GW4kDZKQGCTZ6rplhgn69u2roog9verqalnti705c+aYpENaeXm+d/EFA7VLesVmfdl92MQAC3Q9woMquyurGosiR1Du9de03y+wKL6UoFgigQFpwyjYFAiJBiMwLCPUiR00p+ioHUXyg8UEVd77Cn5MUYqir2SFVxrKYPd6qkTkRSK4nfVbvRSaRzUh3yYU54rocIMfICjWI3lNy0+us8SnCfzXOvYFfa8FwN7ZOkYFNbxf6X29Ajo/02cyk+/by/P+wk2rrx/qGo2y2Z7VACDmHjr/1i8870UFTC/Rebuqr1ckFK5SnYp1b3jeCB13pr5/UlrhZ8oquFwC5ER19ZG+e1rnPqJxPhsnD2TkYc0ludeoBtaaVTXeOsMvwriYwa8RJ6NEUEfhRPEGZU0ImeeLmTbCL1rJVyhlK6+41Otc0VVL0re+DhZI3WOPPbrLwJiltxXn/GCAd+wxm3JL+P2pZ6q0mTOCzl/UCp8MlGLHK+HDpUuXipcWeUq+NR412mCFBK+5YojXq9cmCx+ex7iZ8ZkIvLHxHgmM7+jQHO88CYoKWd+5sqy7SLGqEL+ozqok4zIJiiV6xbuLBb7e8AkAz8Avvher0ShZNd5+stCLTA7jvd4dUsmsZW75xYztJc/bUzTKQpRKAQm/f5DC/7K+7yqavEA0OlpD/VLw371V4ohzxCtDRNs/kni/SVg4VL8dodcZursLNZOPU39ncpyOuVr8Mn2SvHBKQLhOF35Y53RWn/BBjWCSvuuk836iw3vr813y7v6Lc+XB+pb63Vu//U6Sbhf1iXdPQ/Me03Ez9fnaPTyl9XfgFpvkXltbr0KjX3rr1tRJYVqjsnE8ftWGE0LWKeqxRp8bZJxQxLqoULFj8UsOf5I3+eKXgkIpXKVl4pcKGSUl3tbUwbJolxfrMHmxHsXjdJfqIQ4cWNz0RKDxG27yN3jmPYbI0KFDjXECv9CQLfAL+YmEB2kHH+gvBAnbLex0cNqZHxnjRsb+CXJe3SdvVZ6kwhBR/E6SJQNlkPQzxojK5hnPbicZ7ZgeQpFRqizP5BkfFiqXClHq3UpxWZ34pVqco517vJsNDa42fBUTJRHtnyr6PUK0Tb4N3uHLRONLpBYib86RTBik32br/a0i1rcCWub4serwerkuLtH57Pb+H833t8iQOF98dpAe4WwFPi852POqJFtG6fPpOv43krAn6/1Enf/OE553sX4/Slg6RefXa3CXj/eUbenz5CTxRL76/AXKlb6SniVceN7NOn+pePeKeFklrRWs5nKwsLQpvYt1XqI6OBD9GjHE+o16r+rVxbLMIXi/Lhb1fvz3yVKwlOw+WsQ9XZDzvdOUM/XtzbcBgWgJFf7t3i+8FXLDttRKtLP1cRI4J2iftU6dNq/ePm06G3nOEvFTwb7xdAkMFJEc70K5YYu83SUkKmVTDJOowLqYJ9ZYrl99pQrhgKDYGAgKrIs8Y5OrpLc5olGEnyPy30uKVjdvqRy5t3j/DJigydLAVSqi+1gETKyzToRYrfePi+jOFNHdqe9O13er9Rgwq7bT+zek4e8tJWuDfl+tz8v1Wz+9rtFruY6ZIeikz4X6jKSVv8QbJiEwS8ezk/uuAgQWsaIK+tbrhzp2qN5X6JUdGk/U9f8xVda4DvqPfofQn9bvU/Qb/m+YGAsDRv19vEyQicfFu4pwnZSqRgqMisSKtHcfAqRBRXlx1eTmq35cRHWwLE5lkPxcrHI112aLKUorhFt1zXqPUiQk3BKuaKn17VPonXpKP7OHYayT69Y7Fnr3PWBWuROO2F7GyDwJjFzZ3zuK9neVcBggihumWy7TVP6RUaxAgeUX6aD6zjdG4Bd4yfILFLVSnLbKm6jXBnHbY1KySOSFPpu8vlJiRMre89CpXpdDx0zsKgb2hBgIb9ogwXzdYVFA/1eIRi9TXGa8FJ/n9RuCpHfwO7T+gj7vFfBBd71+IiGzgyaCYrkboPE5AgryMcJSAcX4+uu4DTqXpLYGDaS/DJLlGuxt+nyWDtxTStkRev9/OgbpbTzXQtpYK1wykRfiGXM8qwjra2WYrBcZNGqVgyq1s73aWvFKg+Z0T1vqUJA3LFPCteSSoWBxH/LiQgvjB1WWeDf/XumBkhPhRpmTP/9lkcfqwi01crnY1za8IpHjibSc/eNP7cIpilcz74oixCVl4pX1Ulh6Sr50l5KVK/qu8D41cZCwbIFPLM8wZ1sFizrfK41R0keUtY8x4B9VePojIyOsAW+sKdHk5Xq5NLgHiQ6vQkZ6fyV7jhTdEq6kVtFHwvxg0SrifqLm/pd03m/0PUY6/MIWEdYz8ayO3V2f4Z0Svb9e/PJ/Ov5YfYeSN1vf9QzkBHoPBvi++q5WH7rqdaqO3y8YG+MpEX/2EF/jBsTAR0hjyMyXgrXTFpEf+jFtFKyjrnhiv+7lJS8O7t890lWEsxdqOd3K2u0evvwwPyvdby3P7M1gUkLjcgmNS5nofyVrmg1tYxuEPF0bOC+UtbBQy8aXLm3wunTJN2FAVnKMEQNUhDbvtOezwS0MQIhQytXjYgAmRIiSZ8VDLvROlujoLgWpq7xQA2R1VHgzNa1XmSwrJlyIP99M/r5ihYKFExfBgWhZY5SsbmKEAwwTPKYJ+EOzVUOtOUfXkxZ/pi52O8rLUs87nli0pEShZvY+OmCujlkgRthJE3iNLId78SDp2ONFpPejYDFePE/y0y3UbI+A2UY3QIjiNhHtzXr/Q/VDTshDgYJF2O+b4sSHtbPwI/r9UJ1/p/o7Ux6r76jvv+r330iKXRhWsBBSuv5oXf8tHTNZx58WL/Fn8nGHXPLIr7Qi6mL4pUdFp6QnuctZ7Ic8Fq6Y/cAlB7Jbc3iuiJtfdt111wJ5cp8Vv+zLVh23ahl6jx6bb9nBc2C11LvviV+Ul7VoUYP2C12v5PdCr582ed5mQJFW2HbeLMRon90TT63wfn3dPJ+JGxt/KH65JRirzy+VUj72V5iPlU/9FBrvKa7pInosECdYpSonMD18T6/v8V1rDBWfXxANVQrH18t/vFQT+x+8yfoGCYeiY0IfomFTlkIXvVDeILMpuyRI7iEqTixk3arv79UovysroLSb57HUsbcYtI9+G4WCFRgoE6QxQcsvB4bJKPHYXB33kc4fKj4olqWSEyhYK6QYjdYAamX+o2xRnfg48cODkgj36fxvqZ/xGsuLYQVrnAwh8fYl4u2r4Dfr5cpkXohn7FKw3hK/jIZfihTpSHaSe5OCtXDFnx678vBzYsYUN7/ss88+2ykf8TXxS5d99/YLgzYTNfc+m1lnPLaLFjeYiAkeK+QK/DJ0SKevKFY+f3jelVfP8Z7Tpuo6frVgb3mv2B0dXgEK5NfsoeDgXuKXkTIJthOvNIiDPmuSLZvkis8nyAuMEswV3iNbVquvKsmWarkD5stQ+JsxoMllwgDaOEl8eZDMFl2wSNPMblJY3ka2yBXVINp9RMNE5n1HtHwPhouOmyp4QbJjQkjBukafL9Hcf5Vo+WL186acAvvpnKF6/4Hgf+p3YkjBekq8dLg8CIcExnm1XneUllY9UKklOr5EsgNHAMpfk4IVfNZlvLFSADtlbIjwmMseG961S9mnUSpYsxYs92YvqFq/tGpZvynXfItVDrGtNUawvxMvf1BMcAy7ll/wk229r39N0+ZWtg+0E/ovJ832sOrVPlQS/N6Ko5tlHgED+Im6Ikxjb5zoHSQFa1f5tYiUv6fvG8QIa4NQh+/G9fOvfEULgcFnhAa91niHS8HKNaUbHvY0fzcxQaMo6npd7HwR9ndFyHfbW9P3h+v7/+rzXSJmk20phed4Deqf4rCrNWFfEniwFotgTQxV5zyjc76u34fisdIEf66Y4vci6jPEBHdZBUvB+u64dfX7rwKmOYlQCqEXiWS8Brfrmv/PKVjSPi/+z48Hb9PzxkgVLPhl4YrX7v/FQXhnmmtx8QuFFJXj8qb4ZVtCe4T4CPVtbWMl4s23LjSeXoU6bpWw+EGoT2uQoM2xtraXN04T9xBZnz0kAjobz6/PL5ZPMER4bwWG/5kFIo0KKnbWWYfrtVrBvVsUUCOkZr1YKFif6vNw8UFPvEYhfrlFtP99a0zwvY6Fn74j+t9H38sv4j2v978XrZ93k3hbShGe5E9F69sHxz+pV5Ym91EMoyZQsF7T74T56I9qkTvr2l0Cg+cKXfOX6vsoGTCPOAVLltxVTzwxpH+PgyJVsMQvM+evmPT41Udc2Qxtx8UrnKcoyYFaKagMDS8PJeviCyu/4slKlHcw+K+VIfK8r1wxlmNljDwc9GMVLN+Al7IhTtle5sQBUrFGypj/RBxULUmx1hjuGCHWo2VlC94ueIU/ZMtyLaiq07lLZfz/QSqWb5Bgqmx4TmFxcf9nGBUiYImXTU20+rm+7ysNp6uUGfiLEPcKvFii964hBetAfX5asuAbovsH9fvv1NFPJ0k+SobgXJiu33ezCpZkzy81iV0lTa+/3L0LdI2XdW1TFVzHmH1TpUDlBxGYjqdgeZMm5Z5aPv6hodv0PCqKOlgkyX80f4730YKZ//zPitN+qge/0eRYrBZBrNJESvbSdKOMQHxhZrDvN3vV6qfSHj16PC6hYdyK3z6+t5IJleKhOlmJNsj9v48t9/54CzW6TFjwc8EECQws03Cjc6tkFcom7y2hcZLIeBcxwXQRf10zCpZf+M16snhFpGBLLDEKVr4o7GE5TLFkYAJjZYjofqXXn4swzxJh3mEHQYK5hvs/DeTPhAsDAiVOfY2OvUjH/jpWwdLnR/X7YVbBUh/nqI8/qI/vkaQeq2Dp8y91/BUSOkbBksK1uzj/DZ1zh5jirJYULJ3zDzEVuVgdvk0467YeI0fvhEHSLQoPVoM2tP1wwRzvnXnTfvDS4p//x/hFawP1Y5EmsNfNJBa7BLtFvtEOB6NkmaMo9CbsQV7IhHFd2/ScyNm6+dYFJhRPE688snr16uO0HD0ck7dCw/KLVp6oNtwOEh2DjB/rfSMwCpsC576n1ypYVrnyQ4UbZZGXScQcKQVrpfJK/qAzycPCKjdhQgmBd3XBUZIt/aUJkThvmmj9eiHlJ/rtGJtQLvomBLKfaHoneaC6hxWsgJ/AY5OCpT6m6IuDdSN9ZelXxypYuvZr6p/8L6NgkUOivi/Twzla/PiflhQsXcN4Cdr0EDLspKMuffSg7Qb1eSIqBWtpTbX38YJZq59dOHm/uSul+SutS7MphixzbYOCwCYyALkGYEg3QONX+EZK1lmSLX8S5A4eVGKUrHBJkkTQT825a34zz3i9gkUgP1EY/caYPsJKFkZJiff/RO/DpIT0l1wp08pA+MXPufKjIz7/+97egpCCBb8skrd4leTSYilnt2gFruhWYCIkUnL6oeTo/Tuiv9HhcYhWPxEyhkrDKcdbJGWsi5SxFULcAsmCgbEKlj4fqvMfswqWzs0Vv2i9pfeWZMWusQrWM+I3eZGXxyhYbBG0m/KyCiZpfC15sHTT3STszT5c8bbEtYF4e27Dcft//+bzdx+zy/d33nHQ8M1cuFtRpsHmYKFgTX//sw9fev/xm6cX//Z5Tbb7yaPTRUpGlWzZFXKCfimCII1PmcBGHfEJSQtGjA07T+9rRUofmjCcYYh+/foVKNHwJjHBGSQdYp2zYmOivFnU/4mnkW91i3JIZquYqOG4xsapWoZ+7CuvvKLIXLNtk5J1sgIg/XQnO8o+7yYtnNj4Vz1YviuXu7ChQhgAVlmq+PQyvXtaq6Pe8khGRsHCet4oIiUB8GHBPHERngGy8stFZG+L4FH8cvTbcZr0ZRt5t2lQO5DjQQiivRUsjXWQxkKMfaa4/mSNb7EEjQySjtvGfvN3JV36Vtw8YcKex/TtXtGFVbV+zmJsSZP4yzQ07eepFVPrNjQ2Pv/qmy++tOAvly3oM6XaO1rKOKVqF4pXZps1QtVBWis0B29AVX6S+FqjfjTItdmU0wdp77XXXgO0cvFh8couPJmdRpYpT6Sfx+4I8TSMj/8+tswU9a2uNl5ePFfXyhC5hLfN9GGZEMu8wPuheH4b72DxTIU4/9OveLCwwsk2sXmLfpaWb5BUK6/kSwUbl8k2/50xOJhosdWNgiUavEP09z0N4lHxy1VSmkrFDwskqYbq98f02+uCUzWQPfT6Z8Ey/VYpk57k8yYPFvcg/olUwZJH+Wzx7R91kfs01uuKFYIUv/irCDpo2/fEGwb3G9L/1gn77P71ksLc3GSHCJd8uXLVsy+88O9ncy7/bcPoJT3l/9nX1IVaIE6YIZpZJg7x08CRKesUg0CyaMmiYLWgRu8oEjJ3kxKmcOGBMkr+Ln6pIExIwvpp3+3n9WwmxN7cYyMHePLdi73Hn1hh83lXSb6cLH55pIXHHFaySrRc4ngZI2Pl+61WxISSP19VsPz70XJ9Izvx/iJbNuhexujOh0huvqeAOhGPJgVLdJeDp0oX66/vL4Vn9H6YrK+HFDr8vd7/UN/fKMa6RfzyI9HqOTrmr1KwTk2FgiUD5nGNSdF+72yN41VCmvGySXxaQLy9beVx3/zm/XmLij+/oV+fniN2222nMUVFhUZwbE0dLIRGfd2a5W+++e70xUuXvfbKPRde5X1b/p4R0s1PUsJcqbRsRRjMWqIGEUG9BMgaQZ1gdQDVel0uWCQ2QHhoAaP8Pujta3T8kv3m7Xe0mOAquXVNnJCiinvtUeHtq801Bw8qNntLUYoBAbF8xTrlZa3xXn29xpv6co1H9emgrRXx/16W+C9iLPFYrPpMcIhsip2lXG0jC6BcKiHJiChSVsEi68oPCW5SsBAgMAFO3sXye62UarZcatYtClk0GIvcerDMQhU8TwFh2TEYi0PC5JsQvH6zcR4EwrX67eJAQJDk3hQijNqDxTXFBJ9pPAgzmgklbiU5pv3p475z5SAvt/T67YYP7jVixNA9N2zYmL+1ChbL0RcvWvrJm9PenbNyZd1tr39w0RRNlf29Y7y9lbZKgmlXwy9wC3wC1IuK6kQ/qwS1Joj2pRSxKlGWXwGdBRdaiyKhsqbXa72WbFe43ZVaLXW6fjOrOwb0L/LG7lVheIYcRfgFA4WN1OGXmbK8X6UWGXEAACAASURBVH61xhRFpIYWTbyyWHCehMX9rTwo3yD5gZJ2e2uPg/7ims4aIwLDGiR+iHBTTknY24uS5VvkB+quSvX6kfdnhdR9gdGU6B6sBnw2WBRihqQL/4qVSOKXP4kfwuFLkgC+rfjEFJvkbkOEAf9EqmAp5D5cyh0hTdOspyvtCX4rBzj2lN8cXlpUcs6uY3bcZkD/fjvWU44hKPfTljpYJLnn5xds/HTG7Nc++HDGF+tql1746uxrF2lGHqjkiZOVIUvJGBYnwjG1+lshWlpuZEyt4ZcV4hAKGSwXv7B3APGUBiNbgFqvbrf3d8vVStw/SbaYSAmK1ogdy7x9967wSGRH2erSxc9prK5eZ/jlHe3FOXVqtfe+Uk6CxYT8/LoM9zNefvllW76kOWxuMkgukoJY4Y3X2rkdZYx8ooNXmTyssAcrzCdhj+8qyYVlMsiWi+ffVSmgKWYBhg0RmigRK1vFK3eL0JtKy4sO99aHz3SAnElm0ZNtH8r1ddDXlc+bCgVLBsl5GqvdRYXFI13jNUjSSsGy2JR1PjS/pPGygqL8nXv37FHVtVvn/srhGLJ2TUOOzwhBUbgWCo1KMdvQsHb9jKqamsXLlizr1tCw/qW6jXnXTL/nfPImuOd8b4J8PpWyM87T2rx+CrSVmeixb7/CEIgFf+2EXZjqswm10Ndoqq0XPCD3+nvKXXreW6ol6SVihJ9p0v+RlK2vFL8q0opH4uCxTcfz5X0652K5beduYQ6xzypH4y6UkniwAh27y7qoNCujqOJDfBwGQKCRa2VDHuGkXayLGimY1cIAovED7xkF8Mjf2kxgMA6ULE3G4yQFhwtYE/msdZEqaL2tPu8lwiuWm+LN8cESV8PJCn8ozrgWbxafX5CzQsd1nynj/DR5yIiDy2ofJmb6hOXhLMuVmtlV30+d5LuQB+r3QTKpP5JFs1TLBculucJwi3T9Gbh5de5OJNvv7yfcs0S+q84hOXKdOPmFcJhmCzjtED/t+e1fH1BQnHdpaXGngr69emwo61w6ODcvr099uHjiFgqN5uWjl9V9vHz5lzVVK2q6rdu44Y7Cz1ff9fzzkwgXE2Ir0HS5jZ7Art53tXKzs9SU0kBR91fj+dVweI/yzjs+E3BbJ7qCX5bLQ3qf94iC0VPxhI0dO3a4anIRhj6cFbnhB8GnAq3gatCuC820GnmtfltbW3uDDJEteV1sn7miiq5Sq47VethdxCu5Uq5mm1HibdsUItxcwcIYYQ6AX5ZKyNQKUB3v098CsyBkM4HBOMUTFeKJcbowS7rnSEo8Bz3zmwQD9DtKH2okLKZC1/Yc+a5H6/sFomWxiIkfip28+lj+EQ+8omrD6xUihydrrCUtYTVG53fWoF4ih0RhlUoJgUo9vPcnKryCQqX++smCmm4LJ2o8wyTQJqqfebKSXtC6eMI3Hb4dcshNRV92rTu9qLDw7K5dy5d3796jtLSsZPuNGzaUxVXJXQZIY463bPWq2hlfLF2+Ua/r1zasv+b1f1yoacnIFvilWB7foZqjD5GacoFki4ptGdWJqinWRwqX4Cv15Y31/dSJV9YKPlPq6tNKDr/bKCdrVcLhEClZV4tVbMHppmdFcVIahUhjG7sa6JxLJFtMyY4tNOu9ypVpOlwcfqj4ZWeN/QtTV9GnY5Q/PwfLz8PyoyJhRateOPhCd80K9S80N9/sPaTz4BW8vSY6IjADJfKgF1bKFgtpb0sWmJ2nSXhX7H286LNS9DlXmecvkADPb4rlDVYn2+rtu8gi8Vg3hRtH6fz55PdyjOh9glTOVTKyp4sne4i/RurkOVLQ5k2S7Nfrvs3xjwweSgs1ir/20u95CjHKbjKDzdV19xVvj9D7t3WdN3Rcs5NTLH7TUsGyg9z1rEmdilcX7Lkxv3DfPOU65Xq5nbRaVu5Oc4Tm2Y1m/CK8RiE4tzFH2koj9RIbqxpzNryoGXNqbX3t9A8fmNTkJtLhlgkKRUTdlZOxvRZ9nqEg2xGaeDeIPXwmwLCzryhd/mdfgJC7NU9O0Ou8P0lkkE9hVxSt13YGnbQx58Ea0zf0/dcEvWMFiIie8MKr+v5hFU58ZAvhQG5vk2LF+/NlHcmAkYAjPLiDyPgzEXldoAb6IcLYpF3Y14YIVSRf7DtW1hK+h/laP0iiI7kkMEDTqqhYQnGf0x8DI7/9q95lOUX75OSu31ceoj1yc/LEII0q4JOr+ogbGzUB5+Tk5YhXDEnl5eTmqKTchiJlLMwQTb64Jn/91OmTL8Zatc1OuniaisQj/aUm7CKj5AJR0XaiQzw/LfOLLzTIQ8nR1PmyAmv/lNDAvd402SoM0ldhEDzA8IsMw6Zl12YMgQFCTtNT8Is2pX067k1pVdvUO0yjLlC/vSQ0euh/Dy3pQPGzS80RGBgkiD27KgrfNIKDxSDLlBRfJ2/3CvHIbMmE+82ybcbftCqKYaY/dbgRxmJg11Ov3r54fT6Jzvvl5uZtL37AoIDWN1AfrlHyJS9PYgUDoHFjbqOXo+8bczdsWPdG48b8qbl5q6a+8rfLw6kcll9YiNRJKeJDZcbup6zQnynKUCZFxTfSLfj1Cn3ZgsD2l1Q0am7O08bJf5FseUJauxa6NdWRapSiNVq8/Q3xxZEaFopzkwco4JcGff8ZeYn6/LAS2ckv2lLbZIiwgfMoyYZixXcGSraUa0SdlGrhj9c33sNJ7sgVoiTIFgyS1fp1mTzdq8TDy/X/Za2sfdOkasAv4bImWUOMaa1gtfQUULxK15V331i3rltObl7j+vV5rAisevWBn/iJTPERlC80KP0/Vtbpad5RshtPFBvkiJAget+ysEwQVrZWipyek4Vxp7TzN0wBNK4fLtRpaJ1/LFMvLS3tI2Wwl6BahL/o1VdfbW2c4efiK4QnitwHaqSlUgj7yvlM5fbOIl6qUfs+Np8BsDSsgmVDhP5KKJbODtMoh4r4awXzVc9niikH5zMA47f5ZU5gtEZFGfN7Y86EUy+vWN9Q0W197rou6/LX1xVtWFtVOD+nSh4qP5GpdX7xvb5Y5oNEfSP1d6EKyA6W4tJJ1OfT2SbrPNYwYTfM2+TtfVre0k9NQUEMDJuf1cQrvJGBUtqlS5d+4pPy9evXLxGv4HX244Itt82NEAyRH5tCiftoqh8kZZB91Ar1fo7hBHgEBQthYUs0WAXL91qvF1+w4fMoiYWegXL1pjzWCCsEBcoVPGwTl1vDofs9QzAwYcKk/A09C7tuLNrQLSevpKzeq68uz9mw4vnJl2meJO201WYNeD9RfE9xye76+6EymrqZHQT8GAnyxXqzwvyCyTJfc/EV2shsijHeoX/mZ+Zm6zVpGgfFfLVzCPwiZTBvkTxVTStYWxhprGzJkTqVJ2VwpKmDRUSkh3imSBxAjUVfAdzce2VlDHIF3scgqRGfrJbHq8YUDKqWdHxSpsjcgFfgmXA+ZqtI7CgHZKSClQTk2/v2l6WqgLUYYUc5dL+mXJMzNRGrNHygYPnssIkhmICXiohukMD4QHb5ClnEc8yKiHAhNRggHmZs7lbCoY1ClWFgz7RBGk+l3g/S2Cr1eaXZssC3eVTe3jifbcV2m6hrt/3YaIi/WvdXp3F/KTZYJqvoHrmfSa/0BQbhARjYrgpLAopdFx0IA2FPVrEc9D3N8u1zlWcySrlJ5SHPr+/T8i1yu1HTXNHYpQp2rNDKvSqFwRaaKuebJcBvJb/448MI6S7+6CwokjnSTwZFZ7N/2hemEjWeZ0ZlrfCwQcL30D+ctFR8tlZKGRmXVeKaWbLFHzGrbOFx+MUU6AwEXlv5vAORh7uVGAxYJcv3ZI3RHL69PL8/kdrfW4nf8Is14DdFR3x+WSVj+hXR2p1SrxYoPFgj6VJlDBKrYH1FyUoQ+5tCgWdJlepqZMtgs+XaAHG1dtASzywQN7Hvlr/LQTgsuKn2FaYKNRULNLod9NpbY63Ve1+5mmaKiyJXrHLV3Ar9BIeeeYdnq4LFk9pcyaIa8nixwVgVWfuu7I3O+is15GU9Wb7Fgd1KOvinynvSrgTS8T8WGS3UkX6yr/aq9p4yFkfsklyu2dxkHLa+8VR1EgOyX9q2IvX+YoA+BtjEOU/nl+uqBZrgERZYD4Q3YABUrTDxIyhWSbiskqCpk4ghxFGj0X0qnxt+BN8CR1AAuMadcpV5/NueI948XNhP9vhI2b7HKzvra/pP1iFGCfziW+S+wMDbywqqz8QvC0R3nythFhVmbZAgv1ivUw0tJs4vleKI/cQp3SUaSkXnBeKbLproKwSl4pdOujrJ7HZUftVp3xAh2M+rP0qs8HyNpL9GMkDQaPilSue+JuXqfeNFgE8QGCiGVtg55ao9KTCzrmX5xa/Dhro/SuHm87XF2BBT+BYD2KdMq2xZ4/0L0d1s8cl8yRYtMBeVL9NxyJcV4qIqJSlZ5T5WprQkX3wZc6A4dFtJk64aDSV4O4lHuht+6WPUqlLxZWlgiFjPlb99lM83flFRn19W6w5WGV7prdd6qVUY7jPkpX5dEgr5B6/AM77HOGabnMx6lG0fbTYrWBZrYZduJ0WQKUW4q3YUO9tsotypKc/ED4Gs0LQMifGfGDQkVyfCrJKlsUTA33KR2wZ9ozzdQAmyKb92gic5MF/E3EmvpECWq69SHc/7ItkV1Onpp2966ZP2bBDBFhioM6Ph+n4eib9vml/szd8dqk591Ytl6o1yRY2v1WZt5FIxLHYFjOArV0CssHACo+28lA1nbrJ+/dyPztpAZoTCCxMUYD9Nn/D8Qp3Qkb/UgvKEUOwmflmv7+aLR+ZIbZkt79B8E6bOE31D1Sz3tlXU+awtSI3ipq3f9Fdq+GWjCeSXm30FKbnbW39dpVzBOYU6u1hUD8/42SG+SPAneZ//7LZSZCyu0qjX6uw6KYyrjaCo1esqBTema62g6noa48MaI7x3nqtsoPTk3GM4J6vIeH6HSc06W+nvY7yvi3rhi00KFlSGagKv2DpT2qddkmSu5M4cGfNzxC0YDDWiZGoeEq3YVIdqrT4VGmO7Ua+dTDFqpAz8QpVy7SSnT+WSDBgi8Ascu9psBJVvihTZnDBblNrWu/Jrwa3R+XWSLWvFZ/XqqUbnamGv/i+VWvWakmXIlbSyhVf4JSs9V2HlIjmklNm9hF26JSL+beUsHe2dI2ujr0IFrDDE2sBrRErj27JpBxsi7WJWIeUY1cZPgMe2JcNpldQtf9fxNTqPiZ7/VEBpMGpSnhEVZYYNeFcggs0XqefqHaGLwibCX6MefIHlCwtfsfNXOTXqtxJdr1yvpCSWirxZ51ivsyH+VWLHT0X4H8tzQN4ICpUFRtqSJZTZT9ONPkoMhD2/WOdl8mDt4O2hIPtJ4pdyYwn7gUJs2Dnymn4hrhks71An0bbdasNPjmUKZlXrQr1WCwg6wCd+MRRe/So760XlxUY8FOp6uea1VL1pSZdZoVUnYbFKoHXpgYDxa0r7+WFWuWKqr9V5tRrjOo2UMqN15g/Fqk49LJUo+0SrgmfpqtYAsYLChtCbVkFFiWTXd4fBwFc9vzvKhGeF4TjvOFEzFOx7fTHePxDtFUsC9JXRAHVDu74RjSGPP6lOtLpQr1Seqw/UK59jUIPYvhxZpW14xTO+XIFXfJ4p0m8oX7VGvsAvvunvb9/s78G5iV/qTWEG+KVcr50Nv8ItGCIrjZSbJ+nysTITCQfyK7LF8ktzhYg7zEON90acB2sTpqySRV5WiVigr5yoWBvfkYq1u0hsnUgnRwyw0LtaGRn5IqbhZoezSv2x+3gfkaPWMAZKC1a7H7v2E4CxNWx2ir8+ES8YdUVgCD9cgUfKz6fy09T9he8objAB5O+DLxgQYyUmWLhK/ykCyR8WzyqJtCWydV4UA1CtyCd+rAnAKlaxVbjjpRl3nMMAGNjc87uXsc3HaD3uWbLTCWmvM6uhnlCJsn8qLN1Z9LyzLN9R4pb+ZiVsF/GH9ceSR+hvSg7t+yaEn8fo14smHM47u8cmx/pLxeEh30PlL3n3PWf+btZ+FmKuMULWSuBQiYtqRKuNkIBbVJ1V4gpj6DMJtrdNbhj8Ecsv4RCH8/I6+k8UA5t7fvEi7SUJc6CSUg6TfNE2m1KI/NzeK7UR00KZxV31fqxCcMNN/TbSRYqNx8rnj41GtsAvfkkUWxrF5xUoFMq34POWv6DDr0vnhyZ9OWRlDdKBI1CqVDxS8gXewVBHttTqG/5Qq1ZofNPEMYubku9jZUvYa5XV/OIUrM1ZZXOX7kAjEHb2TlDq+xgFQ2jPSG25VWLjQyXrDhLZ9pOgqFAwEYHB8QPkgO2mz93FIiX6DlL3wyN+Eq1973/GOvF/8wudQv44jX2fmA+saYRVKBDqe8CwIAhjUA4Vi2a1BMMyKVWQ/FxTz8oPh2wSFlgT4e0NtjZRMtEJxh3fMTGwued3FylPJPP+wDtVKtYwQ4HXaTnF48pjWikK3VZCoq/hlR7ikXLxTx9TOIFMkM6GX7DnfSXJlkVBiNgtOSyf2LBDmF+sieJzGNTOn+8zJkxOOAOlqtbY3kvMXoLvCkjM9fvzq9Bv/urzbPNbmnTMJ+ruKioMfNXze4AWHo2R5/cE73SpM2WiymptEjZZHtRp4o8G8QeZt9qdWp96m7qNvfSKZPH5pUC/+AuwkCN+SjpgDRU/JO7TsJVAyBTqsfsmC0aI7x+z0RV8YfAKfOEbISs0qqXKn1wk58Iy41XenF+sQWL5tLlcyqhwmvb9OgXrq49oc5duNxHyXlKyjlAgZJwqQd+g+iT/lcDAQ+Qn8qGhF+ioMqNsdTbQWfYy8e0ykzlSbv7joC2UiOGVUAn5KvwvEJnn6w9bfJ0JKNYbMsb35IsI3L7+akYsGH6lxjzhjC/koiXl3ipUVonaFDv3BYS/amXTPlhZbVWkPVdm1gC/6vkdJCXrLImNXgoMXuDdLoGhupaGTvGm+oVL+8ss6WmC7F2CBFvW7hIEJNvKDwZis8MzhQGvED6HU/ijwSMESgi/Y2r4PAPv2Po8vidqpVk4vkTBP9KHwwqVVaws/1ghEeYXruT4JbNoMp1Hu7nnd0/5qMaYAr6naT6fL/nykPKZbOVz5vE8ww9k5bL0qVT8UqJXAE4hEIhMKRFvdAo4BS6Bayyv8IqKBX8Q40CuEFL0A/B8h1Jmj6iXQbJc6tQSlZ9m856wQhWWK5ZnLK+EQ+eOXwIKdApW86wYdun6ZRzGy6U7RoLjHRHdo6YeDktnmawhLISGv9+ZXy/If0WV6iHStyICJiBzhLR13nMEKlZOwAyEPFCfSCdEVNQKCGN8aewI2MOGKqzSFBYMzRF8rDXhCD+dp97MHdvmnt/hEgcjZZTsKOHxgkyAl2T7+jsFoGBBg/AKfLKJV3wjpUTGCNwCf/gKlv/J5xWMEdYqYqDgF0ZAkIVYb8yStTI74Jt6KVFrZIHblYm2kKPNLbG5IbHKlPWchUusOH7JXJpM55GHlaxis7XOaPELkZDHJWE+NcVFbe0rjrX8YuULfFNoCpDkihswTZAnGCN5hkuQKz5oNx99V2hyr3wTBA7x+YRX9lkgBPil8d76dR83QdgACX8fyyuWTxy/xFCdU7BaZkPtOmEIm53AIexOSkscZqyGh8UI2q5F8NeAGMMKmVW2OJf3YThLn9k+hv2gwufY94zGT2jf5HGy75v7LuydivVQhYndEX46T7cdY2xhz2+hDIsKrS4cobD1cgU8WF3E6lVb3sAKGMsbPfXbzwTsdcjSbvu97ZM9Jg8T/CnEN3buCvNLmFdi+SiWV8L8ZPku/Noxnoq7i0QwcIEOfkFAtf6oWzi8XqRlIr3FLTup9vl4mdF/1MW1Q4xSUzxvkkC7yBi4TWDlin1lw+QzBNcGvAHv2L4t/9hXazy0JFPCPGM9U7Eeqtgaj062bIFSsk3BYmn5SMH0OLjnmzpGG80rh8Sf8LX1kc7ro+++0A5LfjVnFCabz0SXYUUplrj5TD0dNiF+NHSsfQbhZ2GJ2BJ8+HPYWmjue8bhiD6OB+wOSToGwkZDgVSsYrPmjzWCvnJlk1/the3xbJJ+meByAZZ7mJc45hwBQoStdMI8ZvtpzriI5Y3w51gecfySdFLIyA4v1Ki1FZ2/B107tLBRQohvO5kX7AyygwCj/mTBRQKUp50Eh4fo357LFlN/FmCkbEn+2Ntpji9iw3vNHRNGh+OXOIkj2xQs7bGqTClPeVSJNfB0n+BEAcoWnisschSsWGJrDqf2O7bUQVBo/2LTwseGLfIwM/C+NW+UI/jEnqc7OjoMWDoOe6FivUnhq8fyS3Off6wTzhQgZGxz/BLdM3Q9tx8GwkbJIF12hgCP7Zxg3od3fh3QPl7c2Hasvpgs6NyCPHH80n7P8itXykQFS5u/K1jnh+jYoua5gBCxkml9BAcGBMdeTu8F32sTbe8PAm0+bxQcNsOkHSDoK0CLf0xg63hsp/cA+VZ4nX4owIX8rOAaAQoW1sWhAvCIpwtmOFpAgUKqpdP2F5CrRT8k+p4umCeYIMBaam0zzqAb8+IUqTA23PtEMQAPjAroUxvRm4bRQXkCs5O9mjahN0VEXxBYWoa3jhLMFMAjtlHAEPqHf+ALtpOh4WliBS3C4jjBPwR4bwln7C2AdwnDfCQgBAH/YK0/KMCbtbtgiuC7AniYcWPM7GgvHMer45U4kOQO2QwD4/UJWieN4xQBtN5bwByOVwvvkm3wEccjL5AnywL6HBIcy/nIGPKp4AX4BLp/SmBlA31hiKA4DRPAL/8VoGjhyYV3bhdYBevbeg/w278EeIVRsDD4CSnS8HzRH30g61hgEk9z/BIPlhI8JtMULAgUQsctOkvwjADC/K3gegGlFHDzQoQoWv8MCHGSXlGWOP4Wwd8Fc4Pf6Q/FC6UJhek6Abkg9Img+ZEA6/nsoH+Kqt0qQFjAcDAW17xYQI4IytXvg2P0oowtX6E6T0Bi/OMCFEMYkfs4VXA3B7rmMBAhBgiz0aBdFBcSZcnpwEBBmZoU/A5/dBWcIICWETbwGsnhvxBA4+RL4Qn+nQC+2EaAMPq5AFqGFycIECSE5An9ocQRWt9TAG++HfQPn30iQNkaKNhHAD8+FJz7pF7ZkBwjh9CJaw4DUWGA3Ng7A/pDeYEX2Dx5WwEpI5UC5nvoHGN5soDwHbyCHLJyApkC3RO6Q+ZcKoBP+A5ljCgGyhcbTCEf4COM7TsEyC6ugyECv2BwoGAdLIBPWSjC+SwcQfEjTwsFC2OnNHj/E72iaJGKAj8i21xLAQYyTcHCi3RVQHSgi0R0QncQFwIAt6rNceJ3PFlY6rsI8GRhTVwpIEQ4XIAA2FWAooRQgWmw2mGCyQIULAj+VAE5IlgFtHsFJBnCWPYzrycJWlOwfqBjUPxoMAZWUGXw2b04DESFgb+pY8IIWNYoLFjOeG1bU7A47+pgUJfoFT7oIWDSp1lPGHSNVY/ihYL1NQG8ZXMUESQIreOD87DMETgIEhSnsILFbyhb8CMN48QpWAEy3EtkGIhVsIiUQN9ETfAa4RmCJpEfNlyNHIEnkE1EJ34qIMSHIkS7XzBXYPO6iIJUCKB9+KSX4DvBsXyHF7hSEKtg4dWFp2gYIShkeJ/xXFkFC8VvjIBoCg2lEBmJB43FI661MwYyTcFCY8ciYBLHIkZY/FKA9TBagKIEkcIoNBgDwsKywJoIK1hYD/RB6IEQBn3OFYwQfCaYLNiSgkXYj3NpWBokGULMrSlYp+mYfwfnwQAwA8n0zkUbIMW9RIIBwnaE3bBsoVeUJmi4NQUr7I2dEBy/c0C3GDfhkCEDp4YPXmB48sjQnXA9wiQYOzQUN8LsKGaxChaCB360zSlYkZCE6zQGA7EKForMK8Ex8ArzNUYEyeb7NoO98/UdyhJKjm1EPPAgoRDZhtGBwY+cYf7Hw0urFOAk4DVWwUKhg39sIxqCpwrFzypYeKw4Hy9cuNk9NWO+dh+jxkCmKVjgA2Il3Ee+Bgxwo4DYNd8RaoD47aSPl4mY+hEChEtYwaIvPFxY4oQkmOTJI+E42mRB1AoWyhYhyDBDRv3MXf/ZiwEsWUKFhLRRrFCAElGwmPSxxAlbcB78wiRvG0YGBs0VglgFC16Ct1jBy4SPIUPoBMHlFKzspcl0uvN4FCzoFk8RKSLkX9GgezxJ5CnGKlgUpCYs/6vQjWI8EHokTE6OFCE/WqUgHgUL7zN8hpKHp9cqWIQdkXcogrbhSCDCwy66rrUzBjJNwcJLhWKFQkLhwnDjXrASFgtIDqRBgLhz8WpBeChiWMfknuA1Io6NFwwiD5db4NzJAqtgkYCLIgZT0QgRtuTBQgABuIJhOvp+WmBzsMIeLEKRWPIkLLrmMBAlBlCOSHrFU4rnFeVmgAB+gpbhA+gdDzFWt83BCocIUcwoV4IRQ84hQG4IfEeogxwtrHhyGGMVrHODcxFANnxi79cpWFE+edd3vBiIR8FioQdhPPKzMC7IZYQvMPwxlmMVLOQNOY/kB7OQBJ4jjAifcA65WSzeIC/Xpq1U6v2WPFh4spAnOAhskjtKFNeeHHxHlISUAIwdojyUFXKtnTGQaQoW7lmsYCwAFCIsCCwEiJgQIKuZsBYohzBNMEGAIMGzRcPbhfKFWxbCwwonTwRPF5M+CYx4vyD6uwRWwSIhndV+CBKYAi9ASwrWAfqNuDsu4P8JiJ2TJAxD4CmDcbA4KgXknTBu1xwGosYAuYV4clH2yRWERlGeCB1C81jO8AO8Bd1bBYvcRo6D3xAS3xOggBFqvEFA+B1rHK8U7+kHfoxVsBAyGDb0TT0swoOcg6AhzBHOwXIhQiHEtXbHQDwKFouUUGqYyzHSSTwn/I18aC5EiAeJhSEnCkhJIYQOD7GqFqWIJHRkBLle8MX3BZWCsIKFInWTAKUJGYU8wpghHyysYIEw8sEw7lGoTcYzEQAAHE9JREFU4EVC8HaFML+71o4YyDQFC8HABI2CxIpCCJyEQogqHBPnmMKAyGLRiVcJ4sNqgJhRfOgLRmB1EwrUqYLPY07kWnY7mtYeEcKHFR2xXjbOw73L9WAU1xwG2hMD0CXhDGgPxck2DAwSb21Suf3e5hOSo4iC1ZwVvCVaD98byhWeLYQMC0rIjyRpF++yXeHYnrhw13IY2FoM4CGyhXFb6wuZBDR3PLyHbCHKgocLpwHlS2IbfINhz2KRLbWW+Lm1Mbrfk4yBTFOwcKOiXLESEEJDWWEVHtp+OMYdD5om6yCW36K0EVakYXXjvkXrd0nn8WDRHdORMRC7YKOt90oIEO8AOSp4ABAeGDSEJfGGUfvHNYcBhwGHgQ6FgUxTsHCVEufGRYrGjyXO5MzeTXxOpFG7hxo8xL2Z7OmLfClWQGFlu+YwkO0YgK/gL2pRbW3DcCF3xJZfwKih7g8rn1xzGHAYcBjocBjINAWrwz0Ad0MOAw4DDgMOAw4DDgMdDwNOwep4z9TdkcOAw4DDgMOAw4DDQIox4BSsFD8Ad3mHAYcBhwGHAYcBh4GOhwGnYHW8Z+ruyGHAYcBhwGHAYcBhIMUYcApWih+Au7zDgMOAw4DDgMOAw0DHw4BTsDreM3V35DDgMOAw4DDgMOAwkGIMOAUrxQ/AXd5hwGHAYcBhwGHAYaDjYcApWB3vmbo7chhwGHAYcBhwGHAYSDEGnIKV4gfgLu8w4DDgMOAw4DDgMNDxMOAUrI73TN0dOQw4DDgMOAw4DDgMpBgDyVCw6INdwdkMdmeB3VCWW2MbjP0FbHz8rIANltlQmZ3H2fB4sOAjAXuT7SSYK1gkYG/BFYK3BRMFawRs18FeZrSHBGy7wQbMfL9b0N8remULHIBdy9lcc3vBZwI2XmbXcnYx/1TAHoZsXvtS0BdjeFhwjIDNMhk7x7A5NDumbyewY++i9+xbyNjZNJf7ZoNOoLmxs//aNwS0/wgOEjD2ZwSjBeCCsfcTVAoYO3gEX7MF4KK5sTOuw4N+/6VXO3auxzi4p+kC7ieeTUKDrtxLhBjgueYLugmgIZ4Nm7hCn68LoA1oii1qwjQDH1g+glfYtJnjewsqBe8HY+Y3aIatn/YMXvmNjZWhgecEYZqBpxgTfMTx0DY8wXZU0ONbAraSsnwEz4wRwKezBPsJGDv0C08ydmj8uGA8sXNAeOzcQ3NzAFtV2bHDC9w7Y4dfwnPAEaGx2zmAsVcKmpsDwmNnTgjPAV/XZ/iM+2BcvGdOcy21GIDmmf+hP+iR/WeZk9N57oUnrNyAxxk3Ms/KjU/0no2dm5Mb0/R9S3NAWG5wbnNzAPOJlRt2DkDmga+W5oBYudHcHMD9cC+MvU6APGSemSdAztaklkzS8+pbq2ChJIwTMKkyMbF5cpWAyZAGERUKuA47gCNYYBCO5xVisHsI8hsKAcA5TG4cx8Nj42X64no0GI7v6ZfvERD0xzXoE+Bcfrf90h/H8co1uQb9cg592X7tNeIdO33Qb7qNHaGI4oawghnZpR0BFe/u7wFK3EsSMYAyhOLLxscIcCYt+AUa3BIthuk9Xj5KJr23Bx+B5uZ4dUtzQJhXt3YOQMnFUGSPxAMCfn4qeC5JJAHXVQIYQFFgo/D/CToHz+RLvdo5PF3n3nhkXmtjB03wfWsyb0uyNJlzQKy8xkCk8f1YAQbLBwk826w4tK0KFucNFaC9YimiyUIwrqUvBmCI1YJdBO8FzJu+o+1YI2PChU+WCrDIsShdS28MwC/WG49C7Oa39nteeFBQLBDeeEaswd5+I3BXSgQDzG84KZjj8Gbj3XZNGGirgoWbH4/Ii474M4qO8OwRksQaJGTrWvQYgMcODAQFIT0nqKPHebKugEcLjyOGJGkFrkWPAXBOKIz0EAx31zIHA/011D0EeBxdpERIaIuChVVXIiDMRizWtczDAM8QC53woWvRYsDhOlr8Rt07YUsME+Y8rHPXosOADUUTrsXb61rmYYD5DiXZ5fwKCYkqWLhsDxaQOO2Ec+YRvx0x7ncSkkkIJhHStWgwgKAgR5FEb3L0XMtMDOCtx/M7RWBzRjPzTtJ71CSykzf6cnoP042uFQywQAVd4dVsx1SiChYTDauLWL3mWmZjgGeJdT43s28jrUfPyjZc5TPSepRucPFgYKQOWiggydq15GMAWWSNPhdeSj5+27NHvFgsrHpHkNUGSaIKFm5yVja4PJL2JNdorsWzZ9ktqz/c84wGx6zkdGH0aHDb3r3yLHsIPm/vC2fJ9RDKNFbFuZb5GIBXkCusls7alqiChYVBnQ4XH+8YJENNoecFroZJ8p8nAhl+eTCYaJJ/Bddje2KAlW0TBP9uz4tm0bWG614RypT7cS3zMUB5DXKxqP+VtS0RBYuYKgXJHhE4K6NjkAx1ZlhS65J3k/88qXkFfins6VrmY4C5ktySNwSuAGnynyfFa/H2UsjStczHAIuomAM/zvxbafsdJKJgcRVW07hk3bbjO93OxCqnOQUr+U8G3gKcME4+blPVY19dmMKwFCF2LbkYwIAnpOTSFZKL11T1Rn4v/MLuJlnbElGwqJ00QYAHy7WOgQESEWlsR+JacjGA94qiolntIk8uSlPe2yHB81ye8pF0vAGwVRHbuVBJ37XMxwBzH/zCFm5Z25yClbWP3tw41fhpM7MbDZHcvVOwIkFrSjuliCIFR13OYvIfg1Owko/TVPZIKSBC6lldcSARBcsWgXP5V6kk2+Rem0Rsmlvplly80hshD3jGhdSTj9tU9UhIne2msnrpeUTIt/tQuhBhRAhu526Z/+AXQupZ2xJRsFgRsJeADYNd6xgYcCHC6J4jJTAoa8K+j651DAy4EGF0z3EfdU3JGLdCPToct2fPLkQobCeiYLkcrPYkz/a5FmEsGrkPriUXAy5EmFx8pkNvEzQI8hVdsdHkPw0XIkw+TlPZI9GR8QJ2P8jaloiCxQpClCw3uXQccuGZ0lwYK/nPFO8V+CWk5FrHwADFMAkPujBW8p9nhbokVcGloCQft6no0aUUCeuJKFhopOzH5faJSgW5RnNNFyKMBq/0OlCAkuXq+kSH4/bu2YUIo8M4dbDmCbK68nd06G33nl2IMEEFy4UI251GI7+gU7CiQ7ELEUaH21T17BSs6DDvQoTR4TYVPTsFK0EFC/d4LwEbnrrWMTBgPZgu5JH854lBwsqorF5Fk3y0prRHVka5wrHRPAKqflP+gr1uXesYGMh6fkkkREi4Y3vB2x3j2bu7EAZGBlj4wGEj6Rjopx6LBHOS3nPyOtyxvLz8sKKiouLa2tpV9fX1/1DXS+LtvrCwcKTOPaSt58d7nTQ6bqLG8pZTmiN5Im7brk1o3VrFZGvPT8YDJqXoAMF/ktFZpvaRiILlQoSZ+pRbHrcLEUb3TNM9RJjXp0+fXzz33HMoVd6sWbMKTzzxxGNWrlx5ZZwoKejZs+dlL7744t1tPD/Oy6TVYS5EGN3jyPoQYefxnS8tG112cE5RTqfad2tfrH6i+udCd228KO88rvOksl3LDsopzClpy/nxXifO41yIUIhKRMEq1PEk7lKrxLWOgQE8LDS3t1ryn2cPdUlYPS23/pD36dhzzz13xRlnnMFm36Ydf/zxE9977z3G3Gql8vz8/GHnnXfe082cz1ZaC5KPzrToEaFBCMutuk3+40C2kOCelatuO23f6Yhhfx/2QPnocjMnb1i5wfvg6A+uXvXcqkviQXVz53987MdXVT9T/ct4zo/gGLxo8MuqCPrOmC6dgpUxjyqSgQ4Pep0RSe/Z3WlaK1h6NDuPGzduxG233TbNPqZDDjro2Lmff35LoERs8ekVFBTsPHbs2CHNnH+jTqzvoI+eYpgfCtzm6Ml/wFmtYPU6qddDw+8ZfkwYrTO+N+OdpXcuvS0eVFdMrDhup6d3wgvY1OZcNOe1hb9eODae8yM4hpQi+CWrC5MnomC5EGEEVJjiLl2IMLoHkO4hQq9Lly5XTJw4cfpFF1306dlnn733+++/X1xXV/eneFGi/K1rDjrooNfs+e++++7wNWvWXBTv+Rl4nAsRRvfQsjpEWD6u/JqRj468KK/clibUppfHf/rgsvuXHRcPyps7/5OTP7l/+b3Lj4/n/AiOcSFCITURBcsluUdAhSnusjy4fla7cSN6BpmQ5O4p1DdO3qjdleD+mPCQcM2umPMxwoYITF5XB2x4JQmfumKYyX+42Z7kflzPk3v+vP+F/Ufmd87PX3zr4hlVD1edUf9J/StxorpLz5N6/q//RaHzH6g6vX5m/atxnp/sw9AU4Ze4F80kewDp0F8iCpYr05AOTyy5Y8AtT6PAn2vJxUC2lmlgv9JKwT+Ti8606A2P72yBM0iS/ziytUwDMvgHgjcF0wp3KDw6vzS/V920urvaoMjnFI4sPCa/OL9nG89P5lMll2wXwevJ7DTT+kpEwUqXEOFohSYOWLt27cyGhgYSahPd2X50aWnp1xsbG2cqHPJooucP8Lw9VXL4LGUuTxVH/C3R87fxvN1GiaGUWfym6l3ARA0pJBoXIowO+WkfIozu1r291bdI3bsvwmukomsXIowO69kYIiwTOn8smCzoaPUlXYhQDzURBSvlW+WUlZX9aMyYMStIrL3zzjv73X7bbUeuXLXqJ/HyPOfvsccey2+++ebpd9xxR/8/3377kStXrz4/3vMP9LwblGDyvf09r2yuFnr8n7TzB/1Evriazr/mZ553tmaS8vkqWPhTWSz/8jySEFNVvLB7MHC3PUVcTzChg7J9qxz4or/g/oSwlt4HozQuE7himMl/Ttm2VU6lUHii4AZBR1wUQsQLfsHjm7UtEQUr1Zs9F2+77bbnP/nkk9Jp/HbppZcOe+CBB3BFxhOnLtL5JzZzPuUn4olT512uFRGX+sVWTXtP5Q207OMMUdD/4qGgSZ731GWet5M9Vgkv67/peaepyuc98ZwfwTF9gz7TspRABPfbnl26zZ49bz8hvI/ggfZEfITXYtUtJSjYlNi15GIgmzZ73leoGyGIa4VgctHcbr0hV+GXrC5inYiCleoQYY8ddtjh5IceeuhxSyIPPvhgDylZEzdu3Chdp9XWWed3a+b8/XU+S69ba7lav37T932r3LQvPK9xnOddp8Jg8Sh4jX/0vBvP9vNTTMNtdLTn/Xyq513b2sUj+t2FCCNCrLrN5hBhGKvj9aGnQM7ajG8uRBjdI8yWEOG3hUJy+EhP6cjNhQj1dBNRsIgXk8CasroWFRUVl1x11VVPamn5Sm3tkXvYYYd9d8mSJXIKxZfHFD6/uro67+ijjz4lkfOlDN33F8/7VhddkEqDik1+cpPqCcV7/aM8724lXX2nm04gJniB58283vOUkpUyF7FVFjta/D8dJq5hGgRerHiU/3QYb5RjmKDOCUc3eZ+jvFiEfe+gvj8XxF1dO8KxdLSuCSlTxHppR7ux4H6IAJ0nINrxTge9x/Bt4cGCX97Ngntt8RYTUbA4ls1rU7lEuay4uPhbSnLvpwT1OilZ7HM0K4EHaM/vo9PXtOV8xTzOl0Y0QTlUsxRX/K0SMhKpbF+qWeRcxQgnKs4wTxUer5cXLB7vWQK3mNChLgcrIXQldDCVjOEZV/XbR9vXBNgmDyWExfQ62OVgRfc8kC3wSkfceB66J5mdIr4dVYGMpQyXgxUIgHhZJtUhwnjH6Y6LHwMuRBg/rhI90oUIv4oxNkum9trDiSIzTY53IcLoHkS6hAgJMBCtwVPZlhZ7/nbq5FjBdYJUrhhvy71szTkuROgUrK2hnw5xbmVwF3M7xN2k1004Bav553GAvmby/Xfwc0WXLpX7V1fPpdBpKr3j8VAPK93wWLs6WPFgK7FjUq1gFSiF5IJ+ffrUlpaX1s+cObuX0kju1C007dXZyu00dz5bkGFQ/DkxVHSIo4t1F/BLPPnJHeKGm7uJREKEHRYJWXxjrpJ7Fj/8FN76Qbp28bBhR3x9yJADj6ys3H+bDz7458cLF75205w5z9yewnG1dmlXyb01DGXo7yUlJSdo8/KFp5xyiqk8vnTp0rxDDz30MKWR4HlqtTV3/iGHHPJNpaJc0erJHfMAV8ldzzURBQthzPLSKR2THrLyrlyIMLrHTmgAT81b0V0ic3vOyys84cgj/3rTyJEnsMLQtKee+r/pr79+/R56m6q6cK0h1IUIW8NQ239ntSlbNaVka5WuXbte/Morr2y20nWfffY5s6qqKq4cXxWv3mHatGk3h29//PjxJ0hRy1YFy4UIE1SwXA5W2yePdD2TOiU0XNmuJRcDLkS4BXz277/XL0466Ykri4oof+S3Tz55sOaBB47bVW/jEmrJfVxx9cZKNxalVMd1tDsoEQykNEQYhQcrEQ9YIojKkGNZQQ2/pKzqQDrgKREPFquiqOa+Oh0G7saQFAywlJaWTcmXSUFcHJ2AW3jGVf1uHlldDzzwpnf23PNH29qfp0z54QvTpt0yIQ7cpuoQhMZaQbp62FKFl2RcF9nCPJTo1mfJuDZ9RJGDlUgOV7LuI136QbeAX7K6KG8iChYuv90Fz6fLE3Tj2GoMuBDhVqOwxQ4GBxNMKstwRHd3Seh50KCJP+rVa+eTevXavnL+/DfeX7bsnWsXLnwzrl0RknD5tnThQoRtwVp85xAaZluV5fEdHtlRyV5FGNlA07xjFyLUA0pEwXIhwjSn6DYMjyKnNFcMsw3Ia+UUFyKMH6e9dGgm1AfSdqLedIHbuzP+ZxvvkSkNEcY7SHdc3BhAwYJfMrUkS9w3uqUDE1GwKASHdp8JE2FSkOM6cRjYCgxQS4eVNDVb0Yc71WEgWzBA0WPSTwjBuuYw0CEwkIiCRTyVjYrf6BB37m4CDLgQYXR0QNVvNiKfGd0lXM/tjAEXIowO4XjTtUGG92V0l3A9tyMGXIhQyE5EwXIhwnakzna6lFOwokO0CxFGh9tU9ewUrOgw70KE0eE2FT07BStBBYtVUf0Ec1PxtNw1I8EAYV9aqlbuRHJTadJpV40D/Gq7Stc6CAbwSFJt3q0iTP4DZeN5vFdZveos+WhNWY84b+CXrF5FnYgHC2QNEXyUskfmLpxsDOBloblnmmzMeh6J2xgl2tfbtQ6CgQm6j3cDRaCD3FLa3MZQjYQio24borR5JFs1EMpuUDw2qwuTJ6JguRDhVtFbWp7sQoTRPRYXIowOt6nq2YUIo8O8CxFGh9tU9OxChMJ6IgoWmzdiZXyQiqflrhkJBrAyaM4tn3z09laXeH0/T37XrscUYaCLrstKNxdST/4DYFeJLwQrk9+16zEFGKDIMvxSlYJrp80lE1GwXA5W2jy2pA2EYpg0Cvy5llwMuBys5OIzHXrbTYNgWymnBCT/abgcrOTjNJU94pCBX6amchCpvnYiCpYLEab6aSX/+i5EmHyc2h5diDA63KaqZxcijA7zLkQYHW5T0bMLEQrriShYhDvGCF5NxdNy14wEA7hwceVmtRs3Esz6K24pNuo20o4IwSnolmcKr2T1yqiI8D5S/S4WuCr5ESG4nbulyPIAwbx2vm5aXS4RBYuB9xDUCurT6i7cYNqKARRmVhA6gdFWDLZ8HrzVV7Ao+V27HlOAAfIVtxO8nYJrZ8MlCSlhkKR6L8JswHV73CMh3wLB3Pa4WLpeI1EFa1/dCFbGrHS9ITeuuDEA8X9D8C/BhrjPcgfGiwF461jBYwJnkMSLtfQ9blsNjUU+z6bvEDN6ZH00+l0ET2T0XbjBWwzsqTfVgk+zGSWJKlhMMDS3/UfmUw2LFtjOxSnL0T3LPdT1ZwK3/Ud0OG6vnit0IbxYGJiuJR8DzEf7CJ5LfteuxxRgAA8Wi0Gyuq5ZogoWz4nl51QydhWqU0C1Sbok8XEms9cFbnPVJCG1hW5Yfj5X0BDtZVzvEWKAFaGEB1+L8Bquaz+kNEjg8hYzmxp20PDx2jPvZXVri4KFq5zVZ1RodfVgMpN82LQbofFiZg4/o0a9VzBaJ5wz6rFtNtiD9QmvvfPcR/sM2VqKlZpUy3f146LFdVS929WDT+oCWe29AsFtUbA4j/pJFIXDKndKVlSkGk2/rIQikZTVgy65PRoch3u19ePw+LJAxLXMwQCe3p7Bc8t6YdFOj42FVERI8Kw7fmknpCfpMihXeCHJ6XX8shUKFs8DN+AwwcsCt7Q2SRQacTd4UxAY/xO46u0RIzum+68FgoMyJy4s2764b8vVUIwPCASF8/S2BYNtP6dEpx4qIH/xvbZ3485sRwywSIG0E7yPztMbIL6tHiz73AbqDQm8IBdPFhvbulyTdqTqVi6Fl6qbgIRD6vcQF2dlh/M6tv8z4lmQj0XV/O2D5+E2gm7/59DSFZkLGwWVAoyQDwUUV8ZT71r7Y4AFBZQ5Yb4i75fn4Or1tf9zaOmKzGd4eIcIUIgp94MHyz2jEMa2VsGiK/rAm4Ugf0fAyinqmbwhQLAD7F9o9zJEwNQIRguWCtB29xawxxd5KhMFuIgfFRwu4EESz0U7pt9XBKxm7CWgJg2rewhZshx0nYCCdQsDYCwogFhB7OyN5+DpoF+9mDwyPAsUUX1BMEpAbhJjh7lZZcfYcXuS5Do36K+5sePJO4hO1R4JrsHYnxHgObJjZ6wopIyJ7/gMDgjX2bHPD85h7NwjY+TewAM4ocWOnXO7C6YLwA3JoggJlCqeDcLc1ZgJkJfCFyYh6JdJ6S3BEcGzhWbIP4HWKAXANhMIeHiiUmBpBsHD+fARPAPNInzmCqAzVu5Av/ARNAOdHBncL/Szn4A+XhJQbd7SDK9cBz6C/+Bp6BAe3VWAlxpegI/wfsIvjJcGr0L7duzwB3zE2OGh5uaA8Ni5l5bmgPDY7RzA2OFHOwdwrebGzoq/5uYA8BseO54q5hFKBNAPIY45wX0Gt+heUoQB6J6CldALcyS0xXMNy41E596w3Iide5EdlmbaOvdC8x8LmP+t3IB/4CP4CR6DD+EjaLklucE4mpsDwnKDPpqbA6bpeys3wnMA7+Hh5uYA+MmOncfd3ByAIjUu4BHmE2opcm+sRsdAcS2EgWQoWLEIRVkBePBMuACMwbX4Hg8XExgCBk8KSg9Ch0mdcyAeHhQx3PLgPN5zDARLXJ5+SIhEeUCLxp1PP5yHIodgASAirsVx4X4hWhr98j1jg4EZE/21ZeyMi/HSEHJ27PTLOOzYGavFCd8la+zct8UJr/Z6wZDcS5piANrgecXSTDy0CM8kSu+J8hE8ankVPoZfuO6W6D3RsTMntDQHhHk10bG3NAfAk7G8yhhc6DZNmSQYFnMaNMCcHpYbic69yZYbsXNvIjKvLXy0tXKjJT5iHrJjB+V2bgnPARbvyEgXCWmFX6JQsNKbRd3oHAYcBhwGHAYcBhwGHAYixoBTsCJGsOveYcBhwGHAYcBhwGEg+zDgFKzse+bujh0GHAYcBhwGHAYcBiLGgFOwIkaw695hwGHAYcBhwGHAYSD7MOAUrOx75u6OHQYcBhwGHAYcBhwGIsaAU7AiRrDr3mHAYcBhwGHAYcBhIPsw4BSs7Hvm7o4dBhwGHAYcBhwGHAYixoBTsCJGsOveYcBhwGHAYcBhwGEg+zDgFKzse+bujh0GHAYcBhwGHAYcBiLGgFOwIkaw695hwGHAYcBhwGHAYSD7MPD/AWyx3t793ZIQ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2292" name="Picture 4" descr="C:\Users\YuanXu\Downloads\go8da\git-clone-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8305" y="731616"/>
            <a:ext cx="5715000" cy="301942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sp>
        <p:nvSpPr>
          <p:cNvPr id="7" name="TextBox 6"/>
          <p:cNvSpPr txBox="1"/>
          <p:nvPr/>
        </p:nvSpPr>
        <p:spPr>
          <a:xfrm>
            <a:off x="3888827" y="294290"/>
            <a:ext cx="4825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chemeClr val="bg1">
                    <a:lumMod val="85000"/>
                  </a:schemeClr>
                </a:solidFill>
              </a:rPr>
              <a:t>每个用户均克隆一个副本，在本地进行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</a:rPr>
              <a:t>commit</a:t>
            </a:r>
            <a:endParaRPr lang="zh-CN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058305" y="3945898"/>
            <a:ext cx="5715000" cy="1761219"/>
          </a:xfrm>
          <a:prstGeom prst="rect">
            <a:avLst/>
          </a:prstGeom>
          <a:solidFill>
            <a:srgbClr val="13324F"/>
          </a:solidFill>
          <a:ln>
            <a:solidFill>
              <a:srgbClr val="588DC1"/>
            </a:solidFill>
          </a:ln>
        </p:spPr>
        <p:style>
          <a:lnRef idx="0">
            <a:scrgbClr r="0" g="0" b="0"/>
          </a:lnRef>
          <a:fillRef idx="1001">
            <a:schemeClr val="dk2"/>
          </a:fillRef>
          <a:effectRef idx="0">
            <a:scrgbClr r="0" g="0" b="0"/>
          </a:effectRef>
          <a:fontRef idx="major"/>
        </p:style>
        <p:txBody>
          <a:bodyPr vert="horz" lIns="91440" tIns="45720" rIns="91440" bIns="45720" rtlCol="0">
            <a:noAutofit/>
          </a:bodyPr>
          <a:lstStyle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>
                <a:solidFill>
                  <a:srgbClr val="C6C7C2"/>
                </a:solidFill>
                <a:latin typeface="+mj-lt"/>
                <a:ea typeface="+mj-ea"/>
                <a:cs typeface="+mj-cs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rgbClr val="C6C7C2"/>
                </a:solidFill>
                <a:latin typeface="+mj-lt"/>
                <a:ea typeface="+mj-ea"/>
                <a:cs typeface="+mj-cs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C6C7C2"/>
                </a:solidFill>
                <a:latin typeface="+mj-lt"/>
                <a:ea typeface="+mj-ea"/>
                <a:cs typeface="+mj-cs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C6C7C2"/>
                </a:solidFill>
                <a:latin typeface="+mj-lt"/>
                <a:ea typeface="+mj-ea"/>
                <a:cs typeface="+mj-cs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latin typeface="+mj-lt"/>
                <a:ea typeface="+mj-ea"/>
                <a:cs typeface="+mj-cs"/>
              </a:defRPr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latin typeface="+mj-lt"/>
                <a:ea typeface="+mj-ea"/>
                <a:cs typeface="+mj-cs"/>
              </a:defRPr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latin typeface="+mj-lt"/>
                <a:ea typeface="+mj-ea"/>
                <a:cs typeface="+mj-cs"/>
              </a:defRPr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latin typeface="+mj-lt"/>
                <a:ea typeface="+mj-ea"/>
                <a:cs typeface="+mj-cs"/>
              </a:defRPr>
            </a:lvl9pPr>
          </a:lstStyle>
          <a:p>
            <a:r>
              <a:rPr lang="en-US" altLang="zh-CN" dirty="0"/>
              <a:t>$</a:t>
            </a:r>
            <a:r>
              <a:rPr lang="en-US" altLang="zh-CN" dirty="0" err="1"/>
              <a:t>git</a:t>
            </a:r>
            <a:r>
              <a:rPr lang="en-US" altLang="zh-CN" dirty="0"/>
              <a:t> clone </a:t>
            </a:r>
            <a:r>
              <a:rPr lang="en-US" altLang="zh-CN" dirty="0" smtClean="0"/>
              <a:t>repository-</a:t>
            </a:r>
            <a:r>
              <a:rPr lang="en-US" altLang="zh-CN" dirty="0" err="1" smtClean="0"/>
              <a:t>url</a:t>
            </a:r>
            <a:endParaRPr lang="en-US" altLang="zh-CN" dirty="0"/>
          </a:p>
          <a:p>
            <a:r>
              <a:rPr lang="en-US" altLang="zh-CN" dirty="0" smtClean="0">
                <a:solidFill>
                  <a:schemeClr val="bg1">
                    <a:lumMod val="75000"/>
                  </a:schemeClr>
                </a:solidFill>
              </a:rPr>
              <a:t>#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</a:rPr>
              <a:t>修改内容，并在本地提交</a:t>
            </a:r>
            <a:endParaRPr lang="en-US" altLang="zh-CN" dirty="0" smtClean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altLang="zh-CN" dirty="0" smtClean="0"/>
              <a:t>$</a:t>
            </a:r>
            <a:r>
              <a:rPr lang="en-US" altLang="zh-CN" dirty="0" err="1" smtClean="0"/>
              <a:t>git</a:t>
            </a:r>
            <a:r>
              <a:rPr lang="en-US" altLang="zh-CN" dirty="0" smtClean="0"/>
              <a:t> add .</a:t>
            </a:r>
          </a:p>
          <a:p>
            <a:r>
              <a:rPr lang="en-US" altLang="zh-CN" dirty="0" smtClean="0"/>
              <a:t>$ </a:t>
            </a:r>
            <a:r>
              <a:rPr lang="en-US" altLang="zh-CN" dirty="0" err="1" smtClean="0"/>
              <a:t>git</a:t>
            </a:r>
            <a:r>
              <a:rPr lang="en-US" altLang="zh-CN" dirty="0" smtClean="0"/>
              <a:t> commit</a:t>
            </a:r>
          </a:p>
        </p:txBody>
      </p:sp>
    </p:spTree>
    <p:extLst>
      <p:ext uri="{BB962C8B-B14F-4D97-AF65-F5344CB8AC3E}">
        <p14:creationId xmlns:p14="http://schemas.microsoft.com/office/powerpoint/2010/main" val="357843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共享分支</a:t>
            </a:r>
            <a:endParaRPr lang="zh-CN" altLang="en-US" dirty="0"/>
          </a:p>
        </p:txBody>
      </p:sp>
      <p:sp>
        <p:nvSpPr>
          <p:cNvPr id="3" name="AutoShape 2" descr="data:image/png;base64,iVBORw0KGgoAAAANSUhEUgAAAlgAAAE9CAYAAADXtxyoAAAgAElEQVR4XuxdB3xUxfY+d1t6JaGDEAi9JBG7qNieBbuifzt2n+XZ27PgQ+zl+azYFSv23kXBggpJ6C30Duk92+7/O3d3k01IYHs942/csDt3yjczd74558wZhSQIAoKAICAICAKCgCAgCAQUASWguUlmgoAgIAgIAoKAICAICAIkBEsGgSAgCAgCgoAgIAgIAgFGQAhWgAGV7AQBQUAQEAQEAUFAEBCCJWNAEBAEBAFBQBAQBASBACMgBCvAgEp2goAgIAgIAoKAICAICMGSMSAICAKCgCAgCAgCgkCAERCCFWBAJTtBQBAQBAQBQUAQEASEYMkYEAQEAUFAEBAEBAFBIMAICMEKMKCSnSAgCAgCgoAgIAgIAkKwZAwIAoKAzwhMUVVdzo/Ls7ISsjOUalvtyom9Kqcoit3nDOVBQUAQEARiBAEhWDHSkdIMQSCQCMxcssTUsDNrP6NBybPbKId09hy9gk+OduenSjmqomTjJaJTVSK7aicr/qfa7FUW1V6Oz3KbXSm32dRyO9nKyUrlzTYL/tavtyza+seUKROaA1lnyUsQEAQEgUhCQAhWJPWG1EUQCBMCLInqP2drQSKpR4ArHaHqaLxCSrIn1bHZVbLbQaHafbp/p+I3O9K0fVptajOY2O8Wq/KDoqo/rkxaOf/9SZNsnpQnaQQBQUAQiAYEhGBFQy9JHQWBICDw6i+r8/VKwhF6ne5IInUCkZLtTTFMmFpJE0RYbSSqc8LV+e/O52xqjdVu+9luVX+0tph/ePb6Q5d5UxdJKwgIAoJApCEgBCvSekTqIwgEEQGWVA35fdMpqqq/DcWM86UoVSNTXUmovCFXLqkX8oN60Z2w2Wz2hVaL/cH6/jtmimTLl16SZwQBQSDcCAjBCncPSPmCQIgQmPHLlnN0OvVuUpQhvhSp2Vl1VAX6LLlyqQz3pEq0r7FZaeq7/z7iNV/qLM8IAoKAIBAuBIRghQt5KVcQCBECb81Zn0U643RS6Qxfi+zKzqqjbZUrnUN12KY2bCNmHVSJkFw5ntnVTsu9TJvV+rneWH/x+3dM2ulrG+Q5QUAQEARCiYAQrFCiLWUJAiFGYMasjYN1Bt1PkFr186Xo9sTHTdrkJrnqkjx1Yvjum52Wk4TZ7NvtivWor6aevMiXtsgzgoAgIAiEEgEhWKFEW8oSBEKIwMyZO1Ktva1/QLM3ytti7SBQnZGrLglXOwnUnuywoB7sxI7LRdRcJKxjWWz7hVhmtSWN++Gho2q8bZOkFwQEAUEglAgIwQol2lKWIBBCBN6as/lZSK6u9KZIJjEu9V7nkqnOyVFXqsKu1H9dE7VdVYZMxtyDoiqvfXX/xMnetCuC0nZDXTiaEFMRNyGyY9b+iKz+rEQciliLuA5xDKIFsRRxH2c7/sJnEaIBcQHiIGdeK/CZ48yfn+UyeiNuRWx0puP8tyGOQGxCXI5Y6KwD57svog5xvjNNEj6XOvPJxOdqZ1k98Ml1tyIOQKxALEfkutcjrkF01b3EmS8+iMvg8oyICxHznPl1rDu3rS/idmd+3MZqxC3OenHduV57c6YIc51lcN25vGGIrrr3xN98Qpbrzq5HejnzMeMzy1kG4yJBEAgoAkKwAgqnZCYIRA4Cb87ZvEVRFF5MPAq7daPQpYRq97ZTjpOBHXxkeWEY31nFQQIr9jcVd58yZUq0eIznRZzJ0Z/OhZ+bxQs6kwEmJtyOXESWyjE56YPIhGgH4gBEJjFrEfOdeKzE52Dn8/w9EwgmE5sR0xDTnc8ySWFiUYXY4kzH+fO/WWXMBINJEpMcZrGcLx+A4HWhDJFJH5O0jc58UvDJ5CwRkckW1519l3VHZEJYh8h1Z/LDxGgAItedyZbrYAWXweVx3dYhMlHrrO56fM9ElEkVO6TlNjYgMm6uum/A34wDByZorrpzeUzOXHVn/JnMct0TEPnfnA/XjZ9nTLjOLOktRmQSJ0EQ8BsBIVh+QygZCAKRh8Abv27pjxVqvSc181iatItaz7OTgF27dOj6+T3VW7Fbhn71wKm8WEdyYALFkprRzgV9HT6jhRRGMq7BqBv3FW9GuL+YKDJhZMmhBEHAZwSEYPkMnTwoCEQuAqdO+abopAkj5xv0LAjoPHRlZ9UVIdrTSb89/t5OctWeXLnUkqyi3FNQ8NaCZO6QL6dOnLOntGH8nYGHA1dNasJqPAnRgwCrMFl69z0iSxIlCAI+ISAEyyfY5CFBILIROO6OLwsO33dQSd/uGZobBPfQ5ijU3Y2C4++ObhY09d4uBu+dSZ46c7fQuY+rzmy7OtpZdYWuQa8DuYJowWo74OtpJ7LdTaQGVkmxyopVThKiDwFWdbKKVqRY0dd3EVNjIVgR0xVSEUEgcAgwwcrJTir5x35DyGjQk8WGE3jInsnNrkbseyJHvv/e/iqdzgmXJ61mUpVoNJCiww2JaEhDizmSCRbbU7Ft0WJP2iZpIhaBg1AzPiDANl0SBAGvERCC5TVk8oAgEPkIMMFKTjaU5PXpRvsO7wOrZYUazVZIfjpeyrwH8tSpI1AHUfLMZUPXhM5TFE0GHaUlm9hFAxmNRqpvMlNDU0ukEix+p05E5FN/bBwuIXoRYGP4AxG/QZSLyKO3H8NWcyFYYYNeChYEgoeAi2BlpiVR727plN8/m5IgAbKCGDW12CABsrqd7vPhJKCnfq86MYz3wMxKUwOmJZlArIxk0OngNwvn65MSqKHZQlV1TZFOsFyn1ILXwZJzqBDg0468ToqqMFSIx1A5QrBiqDOlKYKACwF3gpWZmkTZ6UnUq1sapSSwDROmPVhOfbOVahos1GxhstXBHst5+fKer8jZk1PRtt89MWBnaVX3zGTKTkvQVJqwtaKEhARKSU6i2oZmqga5inCCxe4B2DUC+3iSEP0IsL8xducg/Rn9fRnyFgjBCjnkUqAgEHwEOhKsLEiyWJrFUbVZyAhbJj5gqAfZYmlWI2J9k4VqGy1kBqnxTP23G3LV7iqdrk8G6lGPzJQEykgxOWOCRqqaLXZKBLHq3TMbEjeLRqxcMcIJFi/I7F9K7K+CP8xDUcIAFMLOWn8PRWFSRmwhIAQrtvpTWiMIaAjsjmBZILGygsSAaWlEKylBTwlGPRn0IF34d7PFBqJlpuoGM1XUNlNlXTNZYSS/OzcMXRnOu3cHS85yMhKpR2YS5UCilplqopREo2YX1oIymeS14G92LZGWkkKJiSbYXBmour6NXEWBBIudfLK9DjvFlBD9CPAauWffIdHfTmlBEBAQghUEUCVLQSDcCOyJYFmsMHhnomWxgOCwBkSlBJw2TIM0idVzySA+bPtkdJIuXmFsNjuIlh0nEu2QciGCFDWbOYIYQeKUYNRpkdV8JhA2E/JjtwoaccMnuFsrmWJCxSRuZ00TNUFVyWYuJpApJlQG/jQYtb+jkGDx9TBs3M7e0iVEPwLsvf5oxI+jvynSglAjIAQr1IhLeYJACBDwlmAx2XJIthyf7NohMz2ZUpOMmoQrBdKkFDY6x78zQML4VJ+RiRQiS7/4UwcJVQskY0yezCBcdSBQFZB+VSMymeLTf40wUq9rbKG6+hbNcN1ForRPQ0wQrCPQvXxHHh/vlxD9CAjBiv4+DFsLhGCFDXopWBAIHgL+EiyNcGlkCxIuTdLl+reDgLFXrYQEA4gXyBYIF5/wa4GKr66hiepBoJqazTCmhwTMJZVykqc2IgUJmRupiiGCxQ4qWXolHsCDN7xDmTOvkXySUE4RhhL1GClLCFaMdKQ0QxBwRyDYBMtFvtyJl4skacSpg5rPED8Ei7238/U4fJedhOhHIBlNGI/4bfQ3RVoQagSEYIUacSlPEAgBAkKwQgBy50WIijBs0AelYFERBgXW+MhUCFZ89LO0Ms4QEIIVtg4fjJK3I9aFrQZScCAR0CGzDEQ5tBBIVOMkLyFYcdLR0sz4QkAIVtj6W2ywwgZ9UApORK77IM4JSu6SaUwjIAQrprtXGhevCAjBClvPi4owbNAHpWBREQYF1vjIVAhWfPSztDLOEBCCFbYOH4WSNyFWh60GUnAgEeAThD2dfRrIfCWvOEBACFYcdLI0Mf4QEIIVtj7vhpLrEVvCVgMpOJAIJCAzJs3zA5mp5BUfCAjBio9+llbGGQL/uPn98UadbXbP3r1xJU0Sud9F2Objqs2Te0dHo3vygxVONw3btm6nJqv9qB8ePfOHCOxWURFGYKf4USVREfoBXrw/KgQr3keAtD8mEWAJVlP52pLE5GQaOnw45WaltV72HK0Eq7K6gVYuX0H1tbWU2L3/AV9PO3FuBHbevqjTGsTyCKybVMl7BIx4ZCDiSu8flSfiHQEhWPE+AqT9MYkAEyzFUldSv3Mz6Q0mKtx7LOUN6KORrGgkWOs3bafiv0vI3NJMad37kt2YFKkEix1TmhH5gkUJ0Y+AEKzo78OwtUAIVtigl4IFgeAh4LLBsteWU3XFDjLjUuYhQ/NoXNFIXGsDktXhsudIVRFarBaaX7KUlixZqV0enZGTS7q0HGpoaolUgiUqwuAN63DkLCrCcKAeI2UKwYqRjpRmCALuCLgIVkZqIrVU7aCq8u24JxAXLNvt1Lt3DxqSn0e9euSSzdb+jkHXZc/htMHS41qdneWVVFa2ntZv2KxdKs0XTWd0606JWd2pur45kgnWoeiH5YjsbFRC9CMgRu7R34dha4EQrLBBLwULAsFDoOMpQsXSTNs2rqXqmjqqrmsC0VIpCRc0DxzQj/r37wUSY3Rc6uyUbIWDYNltNtq4aRutXreRGuobNVKVnZGCeiZSbp/+pBqTtLpXIUawBIs9f6vOGLwOlpxDhYC4aQgV0jFYjhCsGOxUaZIg0JmbhtRkI1Xv2E7btmyhmtoG2llVT43NZlLwX2paMmWkp1FaWgqlJCeRyWgiC0u3LBYH8UJ0qRXdyZfPlz2D0Jmh/mtsbKb6+gbUp45q6+pJBfHLgJ1Yn9xMjQB2696DMhHrmywauYoCghUrKsK9TCZTutlsXuTjbPL3eR+LDfhjoiIMOKTxk6EQrPjpa2lpHCGwOz9YzS1m2rJpMzXUVlFLUzM1NrVQbUMzVdY0UH2jw32TTge1XEoy7LUSyJhgIp2qkB2CGbvNDrWijayITL52R7AMIFF6vU7LS1H4VaPCSN1MTSivobER+di1stJSEqlbZormTiI1mctLpKTUDOrdrw9hkYdK0EGshGCFZAAnpKen3zVk8OCNyampzYsXLx5cWVn5PEre7GHpCdnZmXcMGpS3OSkptcWH5z0sJmTJ5KqckEEdewUJwYq9PpUWCQLkqaNRc0sL1dfVkN3cTCYot4xQiNTUNtGOyjraXlELKVcdqazw6hBY6qVxJgdvIjsSOUiU43v+d2cP6nQK9chOp165GdS9Wxplp6dQi9VOjWY76QyJlJKWTsZEk6ayNKIyHKOMYLFKyeZAJfqC0Wg8/5577ik77bTTNDcTO3bs0B+H0NDQ8JgnrUlJSTl/6tSpy4899ljNk723z3tSRojTyGXPIQY8looTghVLvSltEQScCHhKsKysAnSzu7JazKQiQpBEuRlJlAHpEhMmm03VpFZmK6LZSi2ITS0WRDPsoczUjL+TYTOVCokXfyZB6pWYYKBEkxHqRj0IkwHSLEXjXDWQSG2rbKS6ZhvZdZBYIY1GppCGPw3a31FLsA5CF6xibhGNgzErK+uO33///QP3uh9wwAGXV1dXc5v2GECwhs+bN+8Z94Tjx48/q7y8/D97fDgyE4iKMDL7JSpqJQQrKrpJKikIeIeAzwSrEyN3G75jBaEB0ic+0ZcEwpScZKQ0sDA+pci+tTgy6aqAmrEGp/z4xCKrG5ta7JBQgZTBtoqlWzq9i0gZnUTKQapiiGBFtQ0WVLKnXX311ZWXXnqpphJcsmRJ4oUXXnhofX39U56MQDx/6jXXXFN+ySWXbPPleU/KCHEa9ms2HvHbEJcrxcUAAkKwYqATpQmCQEcEAkmwgmLkboxZgpWBvmhEtETpqNSnpaXd3L17dztUvlao+JJra2ufRVsqPWwPP38DnmeVsc2H5z0sJmTJeI1ktW+09mfIgJKCdkVACJaMCkEgBhEQghW2Ti1CyesRK8JWg8AUzKoxNvD2tR3+Ph+YVvifi6gI/ccwbnMQghW3XS8Nj2UEhGCFrXejWkUYNtQit2AhWJHbNxFfMyFYEd9FUkFBwHsEhGB5j1mAnuiBfGoQmwOUn2QjCAgCUYqAEKwo7TiptiCwOwSEYIVtfIxAyVsQNTcFEqIeATZyPxzxi6hviTQg5AgIwQo55FKgIBB8BIRgBR/jLkoQFWHYoA9KwaIiDAqs8ZGpEKz46GdpZZwhcMytMw9OTEick9MtU/OQnuV0pcDuFNquuuErcDr4wQrjXYSe+sEqr6yFN/imI795+IwfI7Bb90Kd2DC8PgLrJlXyHgF2NMokq877R+WJeEdACFa8jwBpf0wiwBKspp1rSrr16EUDBu4VMwRr/fpNtGPLJkrqvtcBX087cW4Edp4QrAjsFD+qlIRnD0D8yY885NE4RUAIVpx2vDQ7thFggqU2V5TUl++gzG7dqGjvsbiaJkNzCBqNEqxyXN1TXLyQKnfsoJRs+FhKyYxUgiUqwtiaWqIijK3+DGlrhGCFFG4pTBAIDQKaDVaSvqS5fDPV1VSTHo49992nkEYNzyMrPKu7rseJBhXh0pXr6M+5xWQxt1BaZiYldutDDc3mSCVYw9DDWxH5JKGE6EdAjybkIG6P/qZIC0KNgBCsUCMu5QkCIUDAZeSejittaraup9qaWmpsNlNaWgoNG5JHeYP2IoNeH7E2WDZcAL123UZavnIN1dXWa/cbpqWnUUbPvaimyYL7D1silWCJm4YQjO8QFsHOVsci/hnCMqWoGEFACFaMdKQ0QxBwR8D9FCFf2NxUtYN2bN1CVbWN2sXMOp2O+vbtSXkD+lF2doZDbYhoDbORe1V1Da1Zt4k2btyKmwuJsjKStQukM3K6UzJUg3zPYVVdUyQTLFERxtZUFBVhbPVnSFsjBCukcEthgkBoEOjMTYPObqbtmzZRRUUFVYOkMNlSVZVSU5IpNzcb0q1U7W++eLnNTgunDJl4MQHrhHy5f++6sNnQenmzsfUiZ4Oh46XOjrsIOe+Ghkaqq6unnTsrqR5/Gw166tEtXSNXySlplNu7D9n1Jq3OWr0jm2DFylU5oRmokV+KEVXsi7g28qsqNYw0BIRgRVqPSH0EgQAgsDs/WJUVVbR500Zqqq+lOkiE6hqbqbq2SVMhcmAylJoKcpOcRImJJjLBfku1q34TLJ1O0QhVc3MLNTY2oexGTWLGIS05AYQqhTJSEykDakxjYjL1BLHK6pZF1fUOYhUlBCvaL3sOwOiLqSxMaE0+4pKYapU0JiQICMEKCcxSiCAQWgQ8cTRqNpuptqqKzM2NpFNtpCcb1YJwVVQ30Hb4muJPV1AURVMr6vBJiPzB0i+OdpAvu93u+B0kitNyxE8Ibb9zWg78W25WKvXKyaCc7FS4kEgms00ls11HJhCr1MwMkLqEVulXlBEsURGGdqgHuzRREQYb4RjOXwhWDHeuNC1+EfCEYDlUf22ORs1mC9nMTWRS7HBOaqKMlASoERvIbOFThzZ8WqnFDAkUbLiaEBubzGwLBQkYJFL4WzNEh71XKj5TIJFKhvQrKcFIiYgmqANNRj0lmozULTMF0qhmKq9tJtirk86USEaTCapBhxpRUzEa2tSLUUawDsKoW4W4I35HX0y1nCVYQxEXxVSrpDEhQUAIVkhglkIEgdAi4AvB6mjkbrPBGF6FZEpRyWTQUSIIUjLIUkqyg3xlpidRN6j1cjJTKRukiYlXeVU9VdQ0UGVNoyYNY/LV0AxCBmJmtqhkhbTLaoc0DATKQaQ62mZFPcHiBZn1nvbQ9riUFiQExAYrSMDGQ7ZCsOKhl6WNcYdAIAiWw6g9uEbuMUiwREUYW7NNVISx1Z8hbY0QrJDCLYUJAqFBQAhWaHDupJTD8B2rCDeHrQZScCARSEBmBYjiByuQqMZJXkKw4qSjpZnxhYAQrLD1N18OzEFUhGHrgoAWnO7MrTaguUpmcYGAEKy46GZpZLwhcOIdn/YwJSdu47sHM1OTYuayZ5cfrMYm64Cvph2/PgL7tQ/qxEbRcjlwBHaOD1Uah2eaEMVNgw/gxfsjQrDifQRI+2MSgeNv+yIvKdW4OlYJVkND08ivHzh5aQR2Xirq9A/EDyOwblIl7xEoxCOs7pVTod5jF/dPCMGK+yEgAMQoAsppU7/dlpWe1D3WJFiVtU3VHy6syaH3J9kitO/YbodPn9VHaP2kWp4hkItkcCRC1Z4ll1SCQHsEhGDJiBAEYhSB06d+80pmevLk2CNYje98eNcxZ0dwt/HJs2MQv0Osi+B6StW6RoAJ8rGIJYgbBShBwBcEhGD5gpo8IwhEAQIHX/Df84cWFN6VlZ48OIttsZyx7Z7B9o5GI+Gy5z05GsU9hOtXLSy95peXr/08wrtgJOrXiCh32EV4R3VSPV4XkxD5DsKV0Vd9qXGkICAEK1J6QuohCAQYgf3PfvRUo0G5c+y4ffbq1TM7O9oJ1o4dVdXFf/+91NrSMvWPd27/JsBwBSM7XqQPQfwbsTIYBUieAUeApY/7I+5EXBjw3CXDuEJACFZcdbc0Nt4QOPjshx5TdbrLhowYsnZc4ajRTLKiUYJVunDFkiWLl0CiYHvm9zdu+3cU9eMg1LWXk2SxbZYc94/MzktGtfiAArvX4P7iU4PiaiMy+ypqaiUEK2q6SioqCPiGwMHnP3ib3a6/Pz0tZdFhh+7Xq2eP3FyHl/bIVxHurKyq+HnW3E1VNTWj7Yr9urlv3PaUbyiE/al81GA04iZEVhv2R2TjaT6dxr81I5YhjkLkW7HZ9odPsPE7mu/B4zSJiOzEtAci+2diNxUscclB3IrIRv+s1qpyxjx88o3dGxCHI7LB9mJnvvjQyuDy2N5oGSLXifNbg5jljFxfPSKTjnJnfnvhk4nidkRX3ble3D4Oxc4yuO5c3mBEV9274+8MRK47S/j435wP162zunO6EYjcNpYoMSYcFji/d9W9H/7NBInrzvl3Q+TTf+yXzFV3tocbiMh1Z7yGIXIdVyDyyU9u32xEIVZOkOXDPwSEYPmHnzwtCEQFAvud+dD+epPuWUz4QpPJuH3EsHzd4MH9c/U6HS5ydpCtSLHBsqsqrVmzoXzxslUtLU3mnirZ37VbaNrc925lEhDtgckKkxgmBLzgVyAyEWpBXIfIPrR4gWcJCttxMUHgdnMaloAxgeDTbWmITH5Y8pKNyCTFJX1h4laDyESI7cCYaDARYhLDZIJJFQcmP1wekxQmSOzDi/NjUsMkJRORiQjXgUkdqzk5PyZCXHdWo7nqzvViEseBCaGr7lzeAERX3ZkMMjnkujPp4n9zPnx/IxOhjnXndEMQmWAxDq66s4sObpOr7r3xN+PKdef8mSBuQ+Q1zlV3PtXJJJLrzsSW687lcRkSBIGAIyAEK+CQSoaCQGQicMYZM/UbjWsuUwy663Wqkq+oqjU9M2PZsPyB1pzuWcNtVnui1Y1shfIuQoPB0FK+s3LpirI1usqq2uGom07RKTNsTfr7/3j/BpbsSBAEBAFBIKoQEIIVVd0llRUEAoGAqow/6/HDVb39ClWnTsQmnyUJ9SajYXV6RlpTt6zMnLTUlDwF4q1gXfZMqmqvq29aW1ldtaOmpjahudkySFEUSE3UZkiw3jAq5gdnz7hLTuAForslD0FAEAgLAkKwwgK7FCoIRAYCI8+YYso2mfZRVf3BZNCNh3buINSMVUOkU6jCaDRtTkwylRv1RlXRKwlkV5Ltqj3NbrdlWG32LJvVanSpGNnFgtFgIL1Bb0Ws0iuGakXHzjbVRlVVWqw2i9Lc1NLNYrb0Boli1RAbG1WqpPyuknWOzWL8tdFWN2/J+1PMkYGO1EIQEAQEAd8REILlO3bypCAQgwioygHnPDFK0dvH6+zqeNg/7Quq1R2WLGxAvGtQqUEltYYUhe9rS1RU2O50kRbp6lSFtik2+lNVlF+t+qZf/379LtjS4CkJgoAgIAjEGAJCsGKsQ6U5gkAwENj7sunGlrry7CxrQjc1yZqt2o3ZNsWcTYohW0e2bgrp02GGXKeQUgHpVqWiN1QoOkultUWpqNdZKxPScirnv3A5G1lLEAQEAUEgLhAQghUX3SyNFAQEAUFAEBAEBIFQIiAEK5RoS1mCQCcIjB69Mq+hobZizZpxfLRegiAgCAgCgkAMICAEKwY6UZoQnQiMGbOqSK+nq2CDdIqiUJ2qqm+jJY+XlOSzXyAJgoAgIAgIAlGMgBCsKO48qXp0IlBYuPJIkKrL4ZbgeLSAvVm7h/kWi33SokVD2HGjBEFAEBAEBIEoRUAIVpR2nFQ7+hAYO3bVJEisLkLNjwDBMrRvgfonvnuzpaXlhSVLRoqbgujrXqmxICAICALtEBCCJQNCEAgqAjP1RUUFl8AP1PkgUAdAFeg251QL/E79CEnWa8XFg2eiGuKuIKh9IZkLAoKAIBA6BIRghQ5rKSmOEOjde15yz57pV+PGl3NAqsa4Nx22Vnwn2mcgVy+Wlub/HEewSFMFAUFAEIgbBIRgxU1XS0NDgcCYMQu663RJ1+p0yv9BYsWXybYGEKrtiqJ+AEHVM8XFQ2Lh4uJQQOpTGXwy02DQvQBy+yikg9/4lIk8JAgIAoKAHwgIwfIDPHlUEHAhUFRUNhgE6hos6JPwXc8OEitcVqy8a7E0Pb148ejtglpwESgoWHGBouj/jb7Ih7SwEqVdh5OZM4JbquQuCAgCgkB7BIRgyYgQBPxAAMRqbzwOVSCdjAVdu8PPFfDdPEis3q6s3PTcunUTmv0oRh71AgEnwXoC/ZHlfKzJbqe7SxbS6x4AACAASURBVEsHP+pFNpJUEBAEBAG/EBCC5Rd88nC8IlBQsPIoGKezq4XjgIGbqwXVCmI1C4v7G8XF+W/hNzFcD8MgAfE9BtC/AMlhP0fxqhXxv1DN3iJ9EoYOkSIFgThEQAhWHHa6NNl3BLBwn4mFml0tHO7uagGqqAaQqi/tdvWl0tIh3/teQvCfLCwsO19VbeWKYltSUjJzI9EUe/BLDX0JcItRqNPRmyDBI1ylg/y+XlJSfSnROLkXMfRdIiUKAnGFgBCsuOpuaaxvCMzUFxYWYFHWXC3s7+5qAcQKXteVj4hsz5WUDF3gW/6he4pJh16v/I0S9ah7i9Wqjohlp6YjRy7pbzKZ3gHJOrCNZKmf4yDn+aWlhdWhQ15KEgQEgXhDQAhWvPW4tNdjBNjVQo8eGddicT4bD41u/6C6BtKQmXa7/ekFC4Zu9jjTMCeE9OpGPlnnrMZ8nLAbF+YqBb34wYNXpaenK3wNEXvOd4U5cOp6Lpy6bgh6BaQAQUAQiEsEhGDFZbdLo3eHQGHhqlyQkOtAoP4P5GpgB2JVAjXgO3Z707MLF45tiDYk0bb30abTud6QYEHqlv/PaGuDb/Vlh69FL+HZC13Po/0LoCY9v7h42ELf8pSnBAFBQBDoGgEhWDI6BAEnAqNGrRpkNNJ1TgLi7mrBBjoyG3FGcXHpG0ST8O9oDLMMRUV9ccehy/DbfhGMvl+Nxpb4WmcQzPtBnm8CBkZHHuoam025ZMGCwbN8zVOeEwQEAUGgMwSEYMm4iHsE2NWC04fVyQAjww2QRnz/jaraX4Hh+pfRDhTsr46G/dW3Gq2AUb7N1pgHKdyOaG+Xt/VHf18NBO4HyUpzYEE7IJW8ZsGCfL6uSIIgIAgIAgFBQAhWQGCUTKIRASYc8LgOVwt0LOrv7mqhHIvuJ5BkPQ8bpfnR2LbO6gz7q6lo653O3+agbYfEStu8bUdh4crTiHTPAI8ejmfVOhCuO4DJ097mJekFAUFAEOgMASFYMi7iDoHCwhVnYXG9CIvrhPauFmi9otjfb2mxPBWLxs9Qj30H0niUQ2qjPgb7K6jK4jeMHbviYL1e9xrGwCAnJmb8/XBJyeC74hcVabkgIAgECgEhWIFCUvKJcATY1ULhZSBVmqsF98pCWrUQhOO9+np6uqwsvzbCG+JT9fLy5mVkZmaux8OaChQqsUm4aPp9nzKLoYfGjFk+1GDQ44ShUuQgWaRijLxYXFwM4/9otbWLoQ6SpggCUYyAEKwo7jyp+p4R6Nv396ScnNzroApkVwujXE9gIYVzTfVXSHTeKi7e+ArRBHj6jt1QULDqHGDwpqOFaoXV2rhXNJ6CDEYP8QXden3K2yBWR7iNj49stobzBaNgIC55CgLxgYAQrPjo57hrJbtaQKNvgGTiLCycA9wAaIa06ltVVV7D3XSfxAswsDn6n6LornESrG9xjQ+ukpHgQmDAgFmJ2dl9X8d44cu6HTRUpR+bm83nLVs2YqsgJQgIAoKAtwgIwfIWMUkf0QjghNhgLI3wYaWc3mbArNkcVWLx/Bx/TYft0R8R3YggVA4G7n8Bj32cxGEq7IzuDkIx0Z6lAiL6JOzzrgJWOmdj5lsstnMXLRq6PNobJ/UXBASB0CIgBCu0eEtpQUKgsHA5PJLr2ev6iSjC3dXCBtgbfQj12LM4IVYWpOIjOlunf6+lwMbEFbXZ1GPgkkBz1yBhVwQg/bwNWN2DXxKdhHSlqlovKi0d9pvgJQgIAoKApwgIwfIUKUkXkQg4fTtdgcqxqwVtQXSGxfBfNdNstjyDE4GQXsVvgP3VVSCYmvsBSPI2l5RsGhDrNmf+9nZBwYoLoFJ9HEQr24UbVIZX4WDAp/7mLc8LAoJAfCAgBCs++jnmWglVzv+1uVogvVsDN2Ah/FpVzY81Nem2rVgxrJ55RcwB4EWDQLBmgGCd63zkY0jyTvXi8bhNCvL+DzhmfQEA9HeQLKoGQb0ZJIuv3JEgCAgCgsBuERCCJQMkihCYqS8oKLxCp6PzYE+1nwcVb8ayWA97rHrY1IBoqQ38N3/iWXyn4DcV/1bwb/7NkYa/t9ns23F8fysuBK5csmQHXDdE7SlD2BWVLUf7hzglMbfDBu1BD7CTJEAAJKsQ420GxsRIJyA4JGGfVlIy5D4BSBAQBASB3SEgBEvGR1QgAOegYyGxAjFQeqPC8LqupuDvZEVRU92dhQahMTUgXr/BAelNuLdvWRDyD2qWBQXLD1IUwxwQLIV9PAG3g+LRyN8fkEeOXNLfZEpgNw4HOfOxgWQ9W1Ly9nVEU+DuQ4IgIAgIArsiIARLRkXUIgD/RSkWizE9KUmXa7Ppe2IBhHG7RrxSdDo1BdIq/E3av13fg5C1/tvxu7oXpBMJu4KgWhyqRnoCKqGfoxUknKr8N+quSVvQllU4PahJsiR4h8DgwavS09LoTYyVE1xPAs93qqo2XrRu3QRISiUIAoKAINAeASFYMiLiEQGlqGjlhSBel3eiaoR0Qv3ebqf/xsJJO5yI+6yNFKhwqprvssWKx373s82zDIWFfadjzExmiaCDtKrfNDTYz1u5cmi5n5nL44KAIBBjCAjBirEOlebsHgE2jsfpMFyDQge7p3R4dqdZWDCfipWTYpC6JKSlKbhf0XGhMdRa/4Lt0P9kjPiHQFHRqmnI4WYQLaOTZP0BEnt+oNyAwGbuP7jM6Af01Wz/aipPCwKCQDgREIIVTvSl7JAhgIt9T9Hr9VeDSE1wSR8ci6N299yv+PMZLJDvhaxCISiooKDsZBhof+woSsVVQOqYaLQjCwFUXhfhcH1BD4BkpTlJ1hIQ2MmlpUP/9joztwdga4jrenSfYkw2QYp6u5xY9AdNeVYQCC8CQrDCi7+UHmQEYIN0DKRS/4KE4SgU5e7OgUnHXLvd/jwWRVyREnsBbX8YrYKkRSOSC2F/hYMCEgKFANTMp6qq7lm3GwM2IO/LQdS/8a2Mecaioow5LrU1xq0Z+TxdUvIW+lCM6X3DVJ4SBMKHgBCs8GEvJQcRAUgYDsPCdz0iHJA6VDluYT5UMC8WF7/9YiwvXLC/+gXE8hBHu1W0N/+yIEIel1k7TmnqXwPOuKJJw7kcZPYGnNSc4S0gDtWjckfH50C0Pm1qsl68fPnwCm/zlPSCgCAQPgSEYIUPeyk5CAhALXYgTgpej6xPdF0N41bMIqhxXiopKX2GaJItCMVHTJY4Ydldr09eAwz4JCXhuqBLPVU3QfK1N4jCISAKCeIza89dOmbM8qEGg+EtpARumuE7+1ubgsvEH93z044UY8asKoJT0x+wIchyErU6l/rRkSfNw9hFHw4p9TRPSScICALhRUAIVnjxl9IDhIBjgaIbQShOQZbwk+Ue1OUgGK+Ultb+l2icJUBFRnQ2kF5dDCxcHsfhHNM6qKRk2JZOKq3APm0fnU4/ngkCFvgiLOb5fNkxiMIDIFi7SFQiuuFhqpyD0Ka8BdyOdBIkjDP1Sdi83cL8aA/VYmew37k9W2yzKTfB1cgT6MNWtS76YxNfZA7j9w/D1EwpVhAQBLxAQAiWF2BJ0shDAERiBBahm7H4nI5POB1tC/iuDN+9Vlm58bF481UEdROueFEudS72c6EePMCJDBbzVftDyjceUpYipCnE94OZUHXsXUhMzsZi/k7k9Xpk1mjAgFmJWVl9WV14plsNX8NtAJfjPky2p+o0QOoKMkWPOH9sxi0CZyxYMOSLUaMW9TCZEkGSlYmuB1k6hvwfgJ0Xn2SUIAgIAhGMgBCsCO4cqVrXCECNxTYvIFY0CeQgsz2xovX49xtmc8vDWNj4LsK4C5CILAAuY5wN/xgL81/4dyHwYlI1yP0kJadxLtx/MtlC5Lv3ms3mpgGLF4/eHnfg+ddg+FgrewJZXI2oHaoAtp/hRqYLSksLqztm7RzH7I6hlzMtVNj5TmLM32jXQz2C/rrKpfJ2euSfsXPnzis2bTqwyb/qytOCgCAQLASEYAULWck3KAg4ri0x3YwFB5c9K93aEytWodBbZrOZiVVlUCoQBZmOGbN0lMFgLNnzFUKaQfZvaBIWeMuHJSWNWwoLMzcB2+6gBcWQemk2RRK8RwBSwltBiO7Bk5q6GiRrNsbleRiXfNKwNYAIfwi8XZdvr2hstBzUmTE7q3zRn9PcTixqeVqt6uRFi4as8b6G8oQgIAgEGwEhWMFGWPIPCAIgVj2ZWGGROcd9kXEsXrQdi83bVmvzQyJxIcKiDVs06tTAGlhBuqfOxufs+nqaWVaWj4usHQHG2ofDWPtHJ6avw63DhQHpvDjNBP1wPlSxj7s2AhijpYpiu6C4eNhChgRuHibDzcNLDvWsakWfXLS704eOAxz0nJtkksf+SiLbP0tKhmr9JkEQEAQiBwEhWJHTF1KTThAAscp2ECs6DxKBPu2TqHw9yXtWKz24cGE+S68kaAv3KjhMVSY5iRI7Ul2CBfwXxJ+Ki2s/78rQv6Bg5c06nY59Z/HCfRMI1mMCqH8IjB276micDoQ7EE3tylKnMpvNdrndblkC+ypID5VBjhLUmZAYuttudVqwwy4r6WX8eLwrAfJkae2dIGfP+VdbeVoQEAQCiYAQrECiKXkFDAEQq1SnxApSABrgnjEW/2p8N9NsVh9evDh/dcAKjYmMpugKC88pQ1O2IjKp+sbTK1eghnoDJPY8hgGnLidE8yXXkdSVIFmFIFlvoE6jnPXaBlK0yOn8lr/aAMJ1aGnp8HWe1Xumvqio6DHkcWWbKxK+nFx9Hi5I4KIktl2QeIaRpBIEwo+AEKzw94HUwA0BPomVnd3vRiwWF7Y5b2zdq7NvIBxRtz8sV750Pmz69v09KTc3dyCkGUu9HVggWCXAvADPbSsu3tiPaAKu15EQCATYdjAhIYF9ZbW7A9NBZu3Xwb/Vk96WA2e6l6C/2C4LNnOtc+QLp6pxp7f5SXpBQBAILAJCsAKLp+TmIwJYgExGo5GvtJmMONw9Gz7hBmL1GaQqjyxYkA/jbQmBRsCpelqHfBOB9/cgaEcHuox4zy8vb14GAksJT2ylQypLGPOPw7/35CurU/jYLgsuHp7Hj6Pd8oStl3IJXDngxgIJgoAgEC4EhGCFC3kp14nALENhYZ9/4oJbOMZsdSvgQgcOMtUvbDZ6DDZWcwWy4CFQWLjy/xRF9zaXAMwfw6J/U/BKi+ecebz3nY4NAzYSKq6+sR3hMnr3FRXHAZCEVxzXQjkC+hBOZe03wvj9XV/zlecEAUHAPwSEYPmHnzztMwJTdEVF516Cx/l+vHbuAJyX3PKFuY9joYcdkYRgIwD14AOQetzmWJzpAhi4s82QhCAhgAMF9wFvM8b3fwJTxEx9YWERTiyqV7hdEQUfWSrU6flTAlOG5CIICALeICAEyxu0JG0gEOBrQWBIrS0ELu/iznz5qLryPVSBT0IV+G0gCpM8PEMADi+/QEqcTFMtVqtt6MKFw9Z69qSkiiQEHHZZdD/mVq6rXiDM72zfXn3Jli3jGiOprlIXQSDWERCCFes9HEHtw2mqSbAXgTpQOcTdkzgWADuqOQufT+OC3E8iqMrxUhX2Pr4Oje0P6eESSFVcp93ipf0x1c6CguUH6XQGtstq7Ud2KKuq5smlpSNWxVRjpTGCQAQjIAQrgjsnVqoG9RMb9eLqEOUI9zvvnFd+zMFu+1kY5MJ3k4RwIFBQoF32/BeXzdIOqAfPDkc9pMzAITB8+NJeiYlG2GUpx7Tlqq6GPeNVIh0OHM6SkyCwOwSEYMn4CBoC7GRRp1NwMlDFiTTF0L4gdS6Opz9fWjr09aBVQDL2CAFIr/jevKccBEu9HRKsBz16UBJFOAJsl1XwBEjWFZh/RieBxn2I9nvgG+1/EV55qZ4gEPUICMGK+i6MvAbgRBpUgMr1kIYc52Zw66oojo7bXywufhveraewalBCmBEAwcKpNu2wAQiW7TicPPs6zFWS4gOIAPr3MhBnNqp32WXZ8O8XSko2XSu+zgIItGQlCHRAQAiWDImAITB27Ip99Xrdjdgts0ow0T1jkC3cv2Z/GZ6mnxFP0wGDPCAZQYX7u+PAgVpRWbmp77p1E5oDkrFkEjEIYG4ejGuQpqOfR7gqBZL1DS6gnowLqLdFTEWlIoJADCEgBCuGOjNcTSksXDEWl9beBPuqU/ACT2lPrNRleJG/Wlpa+9+u7sALV72lXCK+kighwbQZpDgd/fQL1IOHCS6xiQDbZSUlGV9FX/+jjWTRQpvNftnChUP+jM1WS6sEgfAhIAQrfNhHfcmjR68YZjDobgaxOp0X6A7ECvfhqa9XVW1+VCQikdvV8AR+Mk52fsw1BMF6GgTrmsitrdTMfwT4HsNCvpYHKmGHXRYCJFjqzfCX9ab/+UsOgoAg4EJACJaMBa8RGDNm+UC93nALHjwT5CqrPbGidfj3DLO55WGoHuq9zlweCCkC8Jt0Dw4iTOFC7Xa6DG4yYBsnIdYRgJ0k+6G7DySrm7OtUAurj4Nk3clcO9bbL+0TBEKBgBCsUKAcI2XAjqMPjvODWKm4VqXNkSE3D9KPTfh4S1XrHywtLcRJJQnRgADsrz5AX57m8EWmjvblkuhoaKfUcVcExoxZMR42k8+722VhDMxsaLBdsmLFMFysLkEQEAT8QUAIlj/oxcmzWIRz4WoBxEp3Dprcq0Ozt8Lz+rt2e+ODCxeO3REnkMRMM+FVfwWkkENAsFbB/9WQmGmYNMQjBAoLl/cm0r8GknVU2wPqXIvFPnnRoqHLPcpEEgkCgkCnCAjBkoHRJQJ5efMyMjMzWBWIq22Ufu4JIbHaiYV5JgxkH1iwYCiMpCVEGwJsQ2c06hej3nr054eQXsGWTkL8IaDZZbFfLLbL0vzVYTysRbymtHTIl/GHh7RYEAgMAkKwAoNjTOXSu/e85O7dM9h4/QLsbAe2J1ZUhe/fxw73oUWLhqyJqYbHWWP43jrYX2k2V5BCTiktzb83ziCQ5rohAEn1lfgn+8vKdnyt1kKyeS+INy6RliAICALeIiAEy1vEYjg9juybEG7ALnYyq43aN1WtxfcfYSl+uLh4yLIYhiFumgb14JPoZzib1AzcT5F7IOOm67tsKDsJxjxnu6zhzkQ2EK1XiotrrhI3KzI+BAHvEBCC5R1eMZp6lqGoqO812K1ejBfrSPdGQk3QgH9/is9HoC4ojVEA4rJZRUWrfsJiOgELaF1tLfUtK8sHiZYQ7wg47LIMr4N8H+nCAvP/e1xtNVnMAeJ9dEj7vUFACJY3aMVc2im6wsJzLkezLgOxKujQPD62/bnVqj4mTghjruPZwajJ6WA0B4vnH1ADHRh7rZQW+Y7ALENhYd//gWRd6maXtURVFXbl8bvv+cqTgkD8ICAEK3762r2lSlHRygvxsmRfOPt2kFiZ8VL9CovuE7gQdrYn8PxFVIAz/sNqiH6Ci2g5SegJaGFOwxdx6/XKt85qvFBcPJiJtlcBrr+Ph8OkxP2JPvTqQUkcNQjATu+f7C/L5e+OD7cg3gJp9mvhbgTeOyPx3hkNEfucI4jkoE24O0TK3wUBIVhxNihgYwEfVrp/otkHt2+6agXh+g7Gzk8uWJD/nTewYKF9DAvtDRhMR+wHkuXNs5I2PAiAYLPbjYecpV8DgvW0tzVBv5dhgeuBSwzTvH1W0kcPAiBZh+EwxPOo8VCuNQiWGe+K/0KSdRv/M1wtwfi7B4VPwXvnFLx3PglXPaRcQaArBIRgxcnYgJPQU+BUEHZWymHYjbr3uw0vzJ/w3VPw4vz5nuD4FItpDtEoWL7aMoiWjCVq6IpgzSRKhdOskXgJ1uEujhWT8Aznj+/1ucjnF6L6KUTWv/HithKlQBJSgoq1vrA5HY4wDsZDuU1Ei2EsJA5M99RBHv4O+ytci6KwXzMYuNv2LS0dim7oOvxI1Af3qgxOIqoYR7QU/WTvimDNg6809OcgSBbWuksW4AcgAXrIRDxfgzTGRqJCC9F2pFnvXjJ+S27BuNGjDPgMWIj0SCYhnAiMGbOqLySe8JdF6C5HgM3mRzU11RetWTMOwuvghgV4P8BAcBSXAg+oy44jqu2KYLnGD8Zg8yyk5XeMVl/sKH4mSne9d37DGMV3WQcRFfN4bm0X0iHvQfiuJ8paCkO0iuC2TnKPVQSEYMVqzzrbVVRUdgxeLddhMWWDVaxZrS9HvFvU2Tg99iwkVuAyew54IV2IDJ5BymRn6qUgRSM7I1hzNZ869IRb2rV4g52GBbYEBhyFOrzU8NvtiGciuuy/PkB+Z3DefxAV4eMtDNBhzpdjE/6+Cr/jsloJ/iKAE4QLsFiOwSK5Hg5G2RVHp5IIJrn9iV7B7+e7lfkA+uGOjgSLCRQkCS8jI424cUCffY7V6Vy3BfEefH02IktEwNHJjvQXQQr2OqfncYN/P4rnNKkYxswGEOyjxhOt9LfN8ry/CLBdVr+nMW4uQU7auwSbs79sNsvFCxeOYH9qQQkYZ2dgHLzsGhMoZBPGX7/OCBbeG+cg3bNIo92NirG0GXES3ju/YweRh7G0Gl//B5Edq2LYaeE75KddgA2biBHYSLyDPMbwv/HZgrJvRsKngtI4yTSmERCCFaPdO3Zs2QSdTr0eL0MQrNZLXbXW4qUIjqNMx8L6hqfNhwRjr1RIofCysuKF8wII0iIMnmYsqO90JFjYIQ43OX7fifyn4jMBzz2EuB5vvZHY7o50EixeQJ/Gm3orfruVX4qQVPXDQ1uxqC/Bv3nhvx7bz7V46T2FNL0g0cgUiYanvdZ5OseVR7rVsK1JwGj4ApLLE7rK0UmUpwP7MsTpvODg81cmyh0JFgbVTejXR/A7uDj9D2mPx+f5+HwK4+Ra14KI33eg3x9Hv7MrkIvw72IsYHujrDH8N9KvQJ/fjj7vhX8/j/ghfhcnqP51e8CexqbtahDz/7TZZdF6vFP+BT9qEHAHNnwF6TUuO12DcWXEOHgJBGke/laZkHckWPyOws5vOcYPn3yeimhhso7PKnw/xAx1tpNgMXF6Cd+vwu/sSLkb8hwFY9QlIGjz8VsB4k0Yg0swRh9HmqFVSMObhMC2TnKLdQSEYMVYD8NZIO/KbkSc6FhA2wJein8jvlha+ubLMF1oFYl7AgFePBdgsLyGl81rKGCy+zMdCZZroUUBU7EQ381psXi+j4/T8ZLbDyTJwgSLpRtYeE/k35HHZ8j7BLwAD8T3VfidfW3Nh26IL58lLLZX4OMkPD8SjnqWelJnSdM5AlAPnguCPYN/xcL4AE4Q3tEVVujLj9AXp6BPdrFz6UiwMEbmIB3b9o2DRGA+GLIJK1IFvqvHv3u5LYiXsKSLf4cKph6/V+Pf3cHKbsWC9iCefwb9/gXXCWOFJVu1GHP50p+Rg0BHuyx29YF3yzSMJZddX0AqizFzMt4LH+Nd8jHeJad2eO+0s8FybQaQ9kmkhdQeYisQKYzfi5HHURhLa5wEazbG46H8O8bsDIy/czHejoX6ewFI1RakXY7P653vHZbc/h+/l6BKRHIJgoDnCAjB8hyriE4JG4ki2Eiw93UmLC4VnlZnLKJQBykvFRcXPwdpuWYH5W1wkSY8dx1eTk92eNG1M3JH2sfxUrseL7pT8aL7mNPi5ccqocsx4CaiAluYYOFF9ioWzoucv0/H52X4/lDY3+hAqGbh9y34bqN7Wfh+IiRY5d7WX9K3IVBQUPaQTqft3DE27GfjtOg7XeHjIk2QLA6cQLSuQ7+3M3JnwoU+y/sGxGmK0+4F/c7SyRyMGRNOfd2Nv9sZJfPvyDMJv2fib1Yp88K4BOnq3cpa1pHUS3+GH4FRo8r6mUz0GmpyuGMsQd2rqq9bLOYrliwZib2Q/8FFmpDT3RgjLJVqDR0lWK5/4/0yGWSI68XvnYfxcTPeRefg3TGXCRbG1kcYT6e5/47v+L25Ge+n+fh7O/5uN9bhs+asjuPf/9ZJDrGOgBCsKO9hSKxGoAmsXjsVJApavLaAlx37rXmttLQahGicX4bCWGgnYbC8h5fP13jRHY+/8acjuCRY+PNy/PYCJBFXQhLxLNI8BMnEbUio4EW3BP8ejoU6H2K1tN0RLPy2DjvI9fx+RH4uO4ko76nIqT7sr74CET8WNWoym5sGLl48mheUTgPI8lvoD7aZYvs3tm1pDU4J1l5YfJh8bUIfg1vRP7CYHeS0eRmKBY0vDHbZ6u1y6sudYGGMXYMxwnfi3Y6yWJIlIeIRYCfF/dgu82JEp42nOstsVi5YvHhwu82RL02ZQ3QMiNHXrJZGZoe5Dso43zuu8XQL3jOPYKyejbH6Fsbf8xh/V3IajKm5GFP4mcahclW7I1h45/yKstigfRnblvpSX3lGEHBHQAhWlI6HUaNWDTIaCcekldOxWGa6NwM7yZW8k6yu3vT4unUTsP75H/hEIG57Xo8Bk42X3SImQfhMYONQLJJ3oYT/4N9V+P0prNaP9oAdDb7rybtFfI5gcoXPL5F+osvIvSsJFmwhZuPF+CWegdkD/YHPP/DSHIDPcjzvtb8m/1sfSzlozmXXg4z3BUeGUDN/79217leoTqBagSmMZoz+E/pAh/gjVqz70e988hACRVqK/rkV3zcjfo9/V+Df32KMcP/x2NSId2dGye4EC6e/crDIlSE91jn6HnmtZrKG+AAkEgG374mlXg13W0Dar+F3QNu7SF2O99AVUBn+4k/dnGrmNRgLfVh1h7z4sEM37LoOxkbuWpCmJ1naid+fh03BXXjJsO1mHiKPlwGIOOhMczD+DnEZuXclwUKen+O9wwbuZ+GZeRh3rPLujWjH87zJkCAIeIWAECyv4ApNYpZK4cXUqZ0RH5c2GFyn75Ru7WukrsFL7U2z2fwIRPTuKpaAVBxvytGJELnjBTWKX2qIP+Cl9C8sjAOwM3wLhQzGS+lT7B4vwWI6EN89hgFWiNiA+C1EUvdg0lI84AAAIABJREFUB1o/C+mgw3wJi+nXWDg1mw28LG/AQs5i+n9h8V6APDPw/KMoAyZXBPMIzSB1Osrz6MRjQBocg5lAPXgg1INshM4qnddx0OHCPTWT7e+Q5kr0YX/07yYQp/9hwXkT5IgXomn4zoDf7kDfvAXyPBF/s0Q1D58b8PkC0r7KZXA+eHYy+vFOfAfupn33IdIxUZ/I/8a4GYv8HnEScjZWLobK+IFDQer3VE/5PbwIOA7W4CCE4rKXU8vtduUO+MvSLhT3NUCKNQRE6jGMHSZLEILTz1A3X4v3TDbeIe/h37yBY9J/JrsTwbuF3zv7YJyZ+Xs8cOcE2Pmx+xC8U95BnO2yDcV44w0b21jdwVJXdgeB9Hwg5wg8m+ok+WzK8Lqv9Zfn4hcBIVgR1vcFBSsuUBT9DSUlxXBT0GYvNWbMgu46XfJtkDycjRcYBETtwgZIrN5W1fqHSksLxVdUhPVpJFWnoGDlv3CC8L9cJ4yZG0HkH4+k+kldohsBtssyGtU38J46zDnG2Bbr6ZKSt2729mBNdCMhtRcENDcfEiIFAb6+BB6T33Ucf1bPg/rmzYKCkkyYVkEVSOfipdWnQ123MrGy2RofXrhwrFxREykdGcH1gHT0JYwjtpeBg1F1Ao7W/xzB1ZWqRSUC2j2GOFCjXIR3GQRPGpn/DJL1yZCsV0Zlk6TSgoAPCAjB8gG0YDwCyUIBJAtsNwAXUNor6QsYqJfgj/PwkhrgXiZUOyBT9vewQD4kt9sHozdiN08QrD+d909uLS7eiLE2QfNyLUEQCDQCTmnpvciXHcpymK+qtotLSoZCEydBEIh9BIRgRUAfO+yqlK9RFe0qiK6DWgHS9b7NZoXEatjaCKi6VCGKEHBKQzfyaVNIFL6HevDoKKq+VDUKESgsXIGrdXTPY8wN5upj3G1SFPVfxcVD+PCLBEEgphEQghXm7oVtVYrBkMLH2ztcvtyuYjV4MX1otdofWbRoKJ+kkSAIeIDATNgGt9nxQXqFE6cKO3zlhe5xECx2SCtBEAgqAiNHLulvMpnYLgtnFbSx14C/H8AF49OCWrBkLgiEGQEhWGHtAO3I/Ed42ZzUdTVUK1SCM5ubLTctWzaCnTJKEAQ8QgCECqcylXE4KXgPr2s4Ss/H6NmlBuyv7JNLS4e85lFGkkgQ8BsBzS7reYzHyWyXhXcaDuqpb1ZVbbqsoysZvspJTB/8BlwyiAAEhGCFsRNwp5fmvdyTKmDXx/f6fQ4V4cs49ozT8BIEgd0jMHjwqoS0NM0T/nwYGF+ekGCCw1nlZCxsFlW15JeUjIDnDEdgSSoOSrBbBAmCQNAQwBU718GVA+yyFMdlzKo622azXehu8oCNwSxcQn8DLqFnG1QJgkDUIiAEK0xdhxfNPZBc3e06ZeNJNfgqCqTfxPYzjY2261esGIar3CQIAl0jgHsHP8diNhFjhm32EjDmerOH/5KSmsKxY9NwX6VuPE6u7oOlbjqfWhUsBYFgI1BYuPJIjEOWZg1ykCxaBbvSK0CyfoI6sSfUiavwdXFJySbYb8khjGD3h+QfPASEYAUP2y5zBrm6BETp6Y6XMbs/gEWwEr9jUVTXwFnfWkWxr8XnnwsWbILDRXnphKHborJILGZ3gUT9p0PlXarmXqyqwX2Et0Jd+EhUNlAqHZUIFBYu3QsO+9kuix0JM8mqguJau3Qc4xUuHjTp1kOwE2QXNRIEgahEQAhWiLsNR5ePxwtkhsPXlRaaWLqAf8MLu7oWKsA1eLUssdubfheVTYg7JwaLA5k/DBIqOM/vMrwAY2O5figG+z7SmwRpFYRVJvaXdaFDks+qayoD6eJrtZhg4TYK9RRcRv5DpLdF6icIdIaAEKwQjovRo1fmwR3DM3iZbMSLBESKymAb8yuc720LYTWkqLhCQDtIwYvWwI7NxgL2DcbfSRh/7G1bgiAQFgSgxr4eBbNdVlonY7QU5hCHiDlEWLpGCvUTASFYfgIojwsCkY4AFjDc16bgGsi2AHK1ACdTj5WTqZHee7Ffv6KilZPhK+t+tLRn561VX4R9oEeHgWIfLWlhNCEgBCuaekvqKgj4gADcM9wIqemjrkdBrrbYbHTCwoX5xT5kJ48IAgFCYJahqKjfoxiPV0LCauoqU/wOCav9AniAfzdABUs2gkBIEBCCFRKYpRBBIHwI4I7LQr1e+Rs1gONRasSx+HPhZ+jj8NVIShYEiByqQQXSKxU2V4phd5jwSUO73TZB/GPJyIkmBIRgRVNvSV0FAR8RgG+hxVjERsiJQR8BlMeChsCYMUtH6XSGY3EYYxwKQVTyOi9MfR+qwnaq7qBVSjIWBAKAgBCsAIAoWQgCkY4AnNq+ijqa5cRgpPdU3NdPwcnXQ6HSnsC3EACNvfF3D0aF/QDi4zrcTPBU3KMkAEQFAkKwoqKbpJKCgH8I4PqRg61W619yYtA/HOXp0CLArhwSEoxwlKsciJLhEFfZy2YzT1y4cAQkshIEgchGQAhWZPeP1E4QEAQEAUHAiUBBQUmmqqbirsL8JQKKIBDpCAjBivQekvoJAoKAICAICAKCQNQhIAQr6rpMKiwICAKCgCAgCAgCkY6AEKxI7yGpnyAgCAgCgoAgIAhEHQJCsKKuy6TCgoAgIAgIAoKAIBDpCEQ8wYIXX+Xt39eNVch4uI1okI50uTiumwNgc3BuN8dis6lmK+20WyzlFru93MyfZvvyFlJ+mjJp5NJI7wCpnyAQSASmvDorcfBeeQepet14nV7XhxTMEzvlqArl2u2UjenSYLVYy812684WMz6ttp1mqzq/uUb98f5LR28PZF0kL0Eg0hGY+dXW3JZ02wSyq/voFH139/ligzW9xWKrwhzB2mLdaTXbyjFntjbb6VdddfOcKZePa4z09kn9wotARBIsJlUz5mw5E96nT8XAn0CKwoSqXbDZ7ISBT5bWaNf+Nlvcv7Nus5htPzXbWt5/4ZoJn4QXaildEAgOAi9/ujwtKSvtClWnHsPH2XHtSGLHktrmCeaI1TFXsHi0zh+eS5g7S8wW+49Ntobpr157pGxOgtNdkmuYEXh3zuohdjXhSlXRH06KOhrVabcOYv1xrCUd5kn79cZmNttscy3Ntu9Uvf3Z5/45virMzZLiIxCBiCNYM37ffKDOqjxBOtq3M7zsdtfgdydSjsWidUK4ES/XpMDO42e1sfm696aesCCU/bDvvvt2S0xM7I1J2x2xGovfljlz5rCkgJ3mSRAEfEZgiqrqBs/ecqGqU6bplM4vyrViI9KeXLmIVdv37RYOnkcWm9VisU9vqad7Pn7gyAqfK+j9g/oDDjigp8lk4vmShit9tvN8+fXXX2Xx8h5LeaIDAjPnVWZYGpvvxkbkGoUUY2cAOYiVc23RNiDOjXu7zbzj99bNvMVWAbZ1zw7b79N/njLFGirgMVeSMD96G41Gni+KTqfbUldXt2X+/PkiWQtVJ+yhnIgiWG/+tvFcRdXP6KzOjl1FJ4PduQtvWyTcFo520iyeFFa7RdUd/+19x38TLPwPOuggHvAnor4noQx4JFaSOpaF33gS/o3fPsMi8hkIl0gLgtUhMZzvjF+3zNARndtZE23OjUgrudI2IJ1IfNstJs6Fw/kdpFk7dTYa+uWDE4NGcA4++OCxer2e5wrHAswJNKl9wHypx/c/4vNTfH7+888/l8dwt0rTgoDA9HlbklOb1OXQhvTrLHv3jUh7LYiDZLUnXe3niWOO8bpj/eLraSeeEITqa1mOHDnSlJube7jdbj8J82AiYt8uytqMufIl0n22devWH8rKylqCVSfJd/cIRAzBmj5PNaY2b12J6g7oWGVP1BvtVIW7LCY24gnEAQ1e8NW0iYX4Sw3k4DjssMN6Ij8IFdSLMfDbXVwKVSdlZBiovh6LnHlXwRWe+RrP3IKFQ7wTB7JTYjiv139YM8aQmFjqGNJtwUP1RpsKpMMmxLWQsKTYEWz3fz3t5H8HGkoQq/1ArB7BuB/fMe+EBB2lpOiputpKbfVoTdWCheMpxPtFshXoXond/GbM3nKHTkfTOrbQBsNE18bdoQXpoBlxSbQsXUh8nemx/9eC2awc8uMjE+cEGEndIYccci7myn2IuxDEtDTHclNXt6vwDO+DLXjmHqwtfFUWzJglhBKBiCFY1784f/zeQ3vNwv5V7wLAF/VGO925c/C7A6qQarErxtHf3HfsikABfeihh96CQXw38kvhPLvnmmj8wZl08IEZ1K9fImVnGbFxcpRWW2ulrdvM9OdfNfTLr9W0Zk2T9j0mAjOvl+rr668XEW+geiZ285nyzoIn8/vlXuveQp/UGy47E+dCwraN7kGnKKu/vG/i4EAhCWKVZTAYnkN+Z3KePC+GDkmmQw7Oon3GpVOPHiZKS3W8AphcVVRaaf36Jvr19xr69bdq/Nvimi/V+OOWX3755cVA1U3yiV0Env6qbHFWevJIVwvtTjurNlvEjja9HdSAHeaJ6znOxz2opM74ZtqJ5wcKSRCrQqwtryAWcJ5Go0L77J1Oh47PgkQrhXK6GYk3JBxaWuxUXmGhpcsaaPacavp7fq32nXN9WYZNyYXQlvwVqLpJPntGIGII1slTvj7soLEDZvXrkbmrLZUP6g3elfBu3j2YjHpKMhkJpwyHfzjlH8v3DM/uU+y9997Jqampr2Hwn8Ep9+qfSJdc1BvEKtPjrJevaKBnp2+mRYvrXROhBGrDk7E73+BxJpIw7hA47q4vHzrziNG3GI2Gth34Loc8vFFv7Lq5TTIZSKdXtn5w5zG9AwEwyNUQSK0+x3wZwvntt28GXTK5Nw0etIsWvdPimHB990MlvTZjK23fbtbSYNF4vqGh4VpsShzMS4Ig0AkClzz587Kj9h0yDFPEIaXaRXLb3laxc2mWk4ThWZZ8uQcdjCCTEwzU1GR56YtpJ1waiE4AuZqEufIqYjITq1NO6k7nnt2zdQOypzIaGmz01rvb6MOPd2qaE6yHzXjmMmxKOjXD2VN+8rv3CEQUweqRnTprnxF9KSnBSPVNFmpstjhVGZ2JbTEh9qjecADCAz8t2UjpqUlUW2+munqz3wSLd+JYLH7E4McOg7SF4qxJPYgnmi9h1i9V9OjjG6ixycYTYQcWjglim+ULkvHxzLF3fvbgmEG9bx09qIe2kahrtFAT/JW4q9NbJVoeqjcYOR7L6cmQIiUnUCI2I9sqG9a/f+fRA/xFFSr0/Z2q8ExWl995+wAaV5TuU7ZWq0ovvbqF3nvf4VUC+c7CPDwOahBeQCQIArsgcNrUb0r3HdFvbL/cdGrB5ruuydxqpN7OfncXm163k7b4zWVq4irAwOYfmCvpqQmk4mTWhm3V0yHxvcLfLsB8uQl5PML5jBiegvkykHr1NPmU7Y4dZpr24Dpa6NzEY22ZMnv27Ht9ykwe8goB39iAV0V4lpglWNkZybPy+nSjAb2ySLFb8eK0U32zFYuHmarqm6mpxbGAtBkhtteLu9QbLKnqloZBzwtFkpEMRiP1ys3GYlFHazZXQlfd4hfBwuA3OBeLI5OT9HTnHQPogP0yPGvoblKtW99Md9y9mrZubeFFYw0Wjf3EoNdvWGMyAyZYg/rk3MrzJTcjiQwwKeSFogGbkpoGx3xpMbsWh07sR7BYuNQbPEey0hIpFZ/afDGZqFtGOq3fVkWrN1X4TbCwGekPtSCrJnrk5SXRtHsHUU+oAv0N331fSY/+dz02WlDMqOo72Jmf7W+e8nxsIsAEa1DfnLGD+najJKOOTNBCN7ZYQLQsVF3XQrVYY1zG6rvYYTk1KIwM3smUDTKVkWqi1EQjJSGmpiSTXm+ktVsqeL74TbCwvpyO8TwTZSn/OKob3Xhdf0016E/gTcmTT2+kL75ynA9hdSFI1uv+5CnP7hkB/3ptz/l7nMKdYA3snU2NjU2Q5jSBaNkpOdFAOVhETAY9KZAQYXBo9hkW2Iu4BEY88Hknz9+z5Gt7VSOZ8XtSQhKlQHKVlJgAclUREIIF0e1TOBJ7NRuvPzRtMO1dlOZxO/eUcGe5ha64ejlVOmxNfkM8DCQrZEd/91Q/+T0yEHAnWDkZyZgvzdTc0kJ6EK10SGu7pSdp0lSWSPGcgINRsmLe8HzhucITnwmWHXOkoq6ZKmtB6rEDT01NpOSkJKQlbb74S7BYjZ6WlvY7ihvbt08CPfvUMI9VHJ4gzZLfqfevxdzXFo07sWjsYsjsST6SJrYRcBEs3pAkGHTa+mI2WygBxCULhCk9JaHVTpbnC88VFZ+u+cLGJryBZ9XgDqwtLDHWGaAZSU3W5ktVXZNrvvhFsMaPH1+EteVXPn1++GFZdNcdAwPaMQ8+sp6+/b6C10oz4gTMF56bEoKEQEQTrAYmWVg4XGSL/27BIsKDnslWMnbbOiwVDc1masEugxeIBKgXecAnJ3PEYqF9Bo5gwaD9AAx+bVBee1U/6MVzW7tm0+YW+v7HSpx+stBBB2TSuL3TulQZLl/RSLw48GQ+7BAYLI7Q7OO1wEaK19200rUzvwo782eD1P+SbZQi0BnBcswXx8bENW9gz4dZoWJeGKAqh/0hmFMTdu5wkogFBXMo0TVH2uZKclJiwAgW5st/MF/u4lOBz/5vKPXHoQ8OTIgWLKyjOTBcT0rU0xGHZ9HAAZ3bYvHuey4Ohfz5V60m+Try8GzNGN4VZry9jV55bQsvGlaEUb/99lvADrBE6fCQandAoDOC1bq+aPOlCfZT2GTYbcRqv0TMlSTMmUZoUHi+8GZEj8PhySlu88S1vgSOYCmYL3MxX/YdNjSFnnwsn0wmhwF7M9zH81wpKa3TbBYPPyybMjPbHVZvbTEfpPrp5ypauaqRxo5J1Q6QJCU58mFp7/U3r6QlSxt4vizF2jIGX8vpwiDNmKgjWNoC4iJemBh8Sj3FjUhppCq4BGs2Hy0/CCcE75syqHXw3zN1Df31d227bsrJMWo7kDGjUlu/37HTTHfctZpWO08Pun4YsFci3T91cKue/WUsGG9i4WB7LCwag7Fo1AVpDEi2UYiApwSr/QalCS9sE+aL2+ajk7kSKIKF3Xgv7MbL2EjXfTPCY/+uKVCF4zStexiNeTLt3jxyHTvn3/7EnLr/oXXa6VtXYKkcn6JiOy6WIjNZu/Ka5bRiZSPPl0+waJwShV0qVQ4iAp4QrNa5om1SIBFubmndqGtzRpsrwSNY0IycifnyLo/pV14Y3roZ+frbCnrq2Y0ggG2G9ZzmpBNy6Zp/tneF9cLLm+n9D3cQb0pcgU8ZXnZxHzr1ZIcwoBxaknMvXAITAtYE2S+GFOuVIEIf11kLwfKi+7Fg/AOG7d/w4H71xeHUr69jN/7fpzbSp5/v1P7mnQcbI/7xZ42268jONtKMV0ZgYjqOnv/rhpWasSEvEnsXppPeoNDf82o1SdawocnY5Q/TfmNj93MvXEpVVdg9iVGiF70UH0mjgWDBluRp9MZVPE94vvC84R30hZcupS1bWsiAsX/A/hmavyvXKdpDxmfSvXfltS4EnJZPQ/EOnKXCa9ZCFYPIYfIFvej8c3ppf/Oc4rnlDPtArT4vPkaCtNITBKKAYOkwX3gADzr5xFz619UOd1eryhrpn9eu0AhTerqB9t8vHXOlQbPT5XD7LQPo6COztb9/nl1F9963VvubJb0FY9O0tYVdm/Ca8vR/h2oG8xxeemWLdsIQG5KN2ADliRmKJ6PI+zRCsLzADOLbGRiM57KK4t+3DdCe5N3zCacu0BaBW27ci479Rzft+5oaK11wyVLt8z/35NH4gzK1gX76WYu033mwu9SCvGBccsUyLa/XXhqhuXvgMPOD7fTcC5t5EpRhV57vRVUlaYwjEAUES4f5sg3zJZfnCs8ZDgsXgQjduFIjV2+8MrJVYjsXG5LbIdnlheDLTwo0QsWbFt689O6dQC8+O6x1k/LWO9u0U4R9+yZg89Lq2ohuvHUVFZfU8Xx5HPPlxhgfAtI8LxCIdIKFzftB2Lz/ysbs7789WnNMzWH6S5vp3ZnbadTIVHrikXxt3vA68fiTGzSD9XHwifXIAw43df++ZzX9/kcNHX1UNt1204BW+8ubby/T5sWpJ3dvlXjxenX6/y3ShAAwIzgSJ9Z/9AJOSeohAhFDsCbe+fHReKd+O2ZkPuX1cRi5d2aD5Y+KcPXmclq0pAwWKSmjPpx6zBIPMdKSOU8O8t1o2f+5G4QJjkQ5sHd2Jli8MHz6wZh26o27712j6c0vhW+ss8/qScuWN2i7EdadfzyTVd9t4UKQsfUbmmnqlLxWP1p8vPbMcx3O3SHFGgFR7jJv6ixpYxeBI2945+X+PbMuGjVsIA6AOIzcO7PB8kdFuHL9dlqxasOOzx86o4e3SELdcQjUHb/wgvEJ5gWftuXAtiFslM6S3ueeGtqaLS8ax59cqqlBXnxuuGZn8iJ22W9jl33ixBy6/tr+rWk3bGymCy5eqtk3fvdlgSYZ4+AiZCBYa0GwHGIwCYIAEJh4y3trBuf1Gzgsr1erkXtHGyx/VYSLV26gjVsr3//20UmTvAUdm5GH+DaPffdJ1w5OuQLPFZ4zrOL7vzPbpiGbo9z67zLNFvHdGaO05JdeuYzKVje1buhdeXz0yQ6oGDdpjnwfvr8t77umrIED32rekPwP8+Vf3tZZ0u8ZgYghWHyK0GCpn2VtbqAJh+yDF3JiQAlWfX0DRKh/kykti+y6ZK/dNGCHcSh2GD+z0SETqcTEtivTWNSaCiNe1om7B14IPvx4B114Xi/Kgjd3FvPyjqSoMG0Xtw68w2BDXp5IvEtxBT5RyLYlCDdDjPvonrtUUsQDAizBMtSX35qTm0X77z1K29UGimAlJZho9fotMKhdTMk5/TZ9OOX4Tu9v2x3O2JDwWL2R3ZfcP9Vhq8iBbaleeX0rHXVEdruDHfzbzzj0sQ6bDJ4vHHj+fPDRDvo/+Jfr1SuhXXE8r3gunnB8Tuv3fAJ30tkOCTHCaLl6Kh5mgmdtPPXezxc37dg4ctSo4TQsf4BmXxUogmXQG2heCdTe23aQPaW7T6cIQbCWgWANu+6afu3WET7wxAenLsCcyHRKtbjFmrYDDnfzBibBHtGx2f8Ntx0sWlJPF0F17jKO5+/ZmztvVjgd2zm6Att2PfzYeiZY60CwAntc0bNuiflUEUWwstOTZ6XqzbR14wbCgXJcM9ObsjIzYLcBp6NuJ6M8NXI3wMt1ZWU1bdq4hUzwfdKzb3+qatH55AcLE+CfmADPsMH6k49rjqhDEv73zEb6+NOdPAlexCS4LCSFSiERjwATrIE9Mm+l5hrauGEzZWCe9OvbixKxMWlu5pO3ztO37U7h7t7InU9Kbdu2E3E7ruDIovTcnrS5otknP1iYL59hvpxw8YW9Ne/ToQrnTV5CfJoXEt/TIPH9KFTlSjmRjQCrCPt0Sxlbt3Mr7SyvhGq6B/XslUt6nd65tridWPfAyD0Jp2+bWppp8+ZtVFtdQ3369iElKYPWbqvxhWDpMV/MmC+66c8MoyH5ySEBk+0gz4GxuzMkiaPewMMeWQTL6Wi0f/cMWrVyFW3bup3qGxqoGZIfVYVzOBydZV8kFnisbjHDNQNcNpCq4Ji3iUwcQajYx08L/JsY4Q8okT24p6Vi99uDBuTl0bqtlT77wcKO/D7A/+8jJvDppfZknyVTfAeUvyE9nV1PtF7FqGXHKhLefSB8iQkw0d8y5PnYQMDdBisZ5hqrV67GGKzUTj+Z4fNKpzPgAIUBnqetZMYx8xaLmZrxmxFOd9knnAle2vmaHb7xw4y5lACpKbs9gZt16tu/H2Vkd/PLDxbmCxuZ733bzXsRO0t0D2z/UQfVuj+BX1y5uXDT0uHmhBtuXkUlC7QDt9dgvrCRvQRBgNxtsOqrq2j9uvVUA2LUiLXEigOq7IyafSxasZnn9aOlhdcXs7ZhYZcNJqOJjM75ZMOcSsSGPRUnCrO7ZdLAvMHUYld89oOFucI7kK3cTR+9N1rTdrgH9oloxuEQf4IR87sb7i10DyzZOuYEvi9eCwMxX9b5U4Y8uysCEUmwXI5GWYTLqj1LYz3pVPbiboHHakWzudDr2QMWYQfCXn7gdBTXgfA1BnyQlY+iw5sJGZJS4DgxJSB+sLDD4As3J086vQddeVmfViTZgSMfed3mvBvNn0HGx2lfnj6c+sCo1xVYPMzH1CHBKoEEq8if/OXZ2EGgKyP3ulq4CrHixhgbTp+yDyzMFwPmihF+42zw8cObECvfhsBOE/liZ9yubsTiYdXBf1xKGiI7TvTfDxbmyxbMl16PPpjfzhEv+99hY3TXJbT+9Ej+4GR6Acbv7oGvBPnhp0qeLw9gvtzhT/7ybOwg0KmRe0MjNdTVYW0xkx1ri4rdhh4ki+eLy/0H/+3w7M4uDbDeYB6x13a7IYFS0jBfnO4b/HE0ipsOxuKmg1I2Dfnuy8JWh6eMvtsG2+/OOAd2wHxXrns4/qQF2ol1uALaH/ff/ul3IZJBOwQinmB1dDTqbuRuwa5cBc1KwG7c5VA0WH6wsMt4CchdfMap3emfV7T5HuHd+MRTFgRsWPGJED4Z4gp8HcgDj2gbi/nYYYzzsqCu+te/7ZCXlZDkgUfAl1OEdmzV7SBUKSBQrf58guQHC/NlE1rdZzfj2W9QeEPy9WcF7Rak+x5YSz/OquK8p2G+3OllITJfvAQsWpJ7fYoQNlrYgWje2nmuBNMPFs6DjMaBkIVM6r7/qj3BchvPfkPNJ9n5RLt7OPbEUu0kITYk+2JD8reXhXQ2X2RtcQMxqgkW22WFytGoyyP1hEOz6O5/t1cRnnXeYtoOCdatt95K2I14OUaJdu7cSRdddJH23IfvjtZ8Z7mC60g6JsDnmAAnepi5q1/5E86GCI65iD018uDn6PJYJ5PBQ0AjLZkvBIs3J6FyNIr58hckWPu4uy4JfyBKAAAgAElEQVRhDPmUE592YlX+Bx98oNXH2/DFF1/Q9OnTaeiQZHr+6fYSLL4BYcHCel4wvLkBwX2+6OgwiL9/1rxbu+aKa954W1VJHyEIeE2wQuho9MADD+yOeaDdXP7BO6PbqfJcEqwxY8bQtGm+3QJ177330rx58zRDedcBEi6LT+wed5JDRQgJ1l6QYG3woLvary17w1h6PqJjTeHomiuytmiLb4SEzu4iDLSbBn/uIsSOnG9If479kTz1RHsj93/jgubf59bQeeed10qUvIF17ty5dPvtt2unRD5+v737BjcnptOxI9/TLe3tF4p/UW9KpiJKoiFUTUvpA9xtuIGgP9LIlmsBkYngTWdFSNpIJ1iYL58AqpPcnYE6XuSqZvfBqnUmSUOGeH9g5LHHHiMmWexzjgmce2CjXTbeRTgF84Xr0FVov1DADIduonxKwXxRqDtto9n0POYMbhdxzhX3xSNCRoFUw1MEIplgoQ3sZJSvNdA/h7s62eG0K/yJk+W33bkafrEy6JNPdjecu0ZiErxG8Cbe3b0Qp964qZnOv4iHONGmTZsSy8rKHN5LOw/t58uxmCmjaDTWl0KsJlZaTt/Rh8Qk0X2+cE5xvb5EDMFiP1gZiQnfDh/Sn9xtsHanIvRFgrV05UbYa+m99oMFMe6BEOP+xn59Pv1gbOvdTjyC+B40vg+tqKiI+OXvbXj55ZfpzTff1GxV2GbFPbADUr5aBDvyGyDBeqKTvNsP/AFkpFNpKIZ/IZaMfpRO2aSnVKokWHTCkHIZfUmf02bkw5OJSZZr4fC22pI+jAgcfdM7L+T1733pkAE9g+YHi/3GLVu1fttn005z+E3wImDBeBDJb+3oe4ezuOiyZbR2XRNde+21dMop3t9qc9lll9GqVas0VT2r7F2Br6E68xyH3ziE4SBYy/c4X87A3MjDQpFIBZgv3SmN4MeFErAhqaQKzJafsHAsw9xpWzhEmuXFOIiUpCfc8cGqYYP3Gjyob07Q/GCx37jV67e+9+0jk87ytt2Q+C6EVHc0X33DDkFdga+1OcPpeoTXiD592ux/PSmDiRUTLA5vvTZSc9rrCm5+41Zhbelqp9N+0361NkeKMF+GY5ZkY53JxpbditnC//1G02ku8ue1hYlW3G9KIoZgsQSLGitnZaYmaX6w+GRTICVYbOT7/c9/4dQIHEAkZHrtBwuDpdUzNV/lwVd6uAKfWuLTSxxYEnX00Ud7Mva1NGvWrKErr7xSay8bILIhoit0OEabjwWjzC3j9sTqbFCpXtpCMQYSq1wsG7mYAOkQ3u7EwlFN9TSI6jDw66icquhXegGTAXeIdpgIHtdbEoYXgePu+PRhqt9x84jhQ2jMiLyAOxqtrmugX375k3SpWVs/nnpKe8tYD5ruuhSdDXfZqW5qatvpWHZ6yM4P02Ak/OKLL8JZoud+THkX/+STT2p2V+yQdFBe2wXRn3y2k558eiNvRlZiwWjzYuqob/uF4hLqiRlSgPkyFPMlB/MlBxsRvj1+sybfbaS9MFeqqRa78s3YlLxHPMFlU+JB30dikpPu/GS5vW7n0IMP3pe64+RfO0fWzsue/XE0uqJsA24pwG0cqbkvfjntJK/d6bhOqRcWpNHjD7ffZJ93EVyPbGohVhM+8cQTODnb5oNxd1hjHtDNN99M8+fP167OefuNUe3sFW+Do1K+6xPhMawtN3XIy2Fe4ogGup4GYz0pAKHqj5iLOZOF+WJB3IxVpDtiKtaVKswXXKeALfyv2J7ggDJiXGtKIopgZaUlzKLGKqrYUU49enXX/GAZ9PBTovkl6eCnhP37eGCDZbZY4SdoC1VUlFO33O5kMWXgZKLZF4JFrpOE7LBtivO+NNegfPSJDfTl1+WQbCXR888/T/37t3me7moSNKH+V1xxBW3YsIH4RNSz/xvazsno/7d3HvB5VfX/v9lJkzTdG5pORkuhZZbRFi17CwoCIkP4qyCC/gQEhTIEVBBEkSVYEVRAQBEoS2bZLXuWTrroCknbJG068v+8z70nvX1ImudJn5vnefKck9c3z7r33HO/9/s933m+5+57F3t/UVFGMcrHEhg7Bv18NQxY5u0sNhgukvcVKy2g1N9iCQugXmywQQxQIHLfQSKiq0i/SqLjBYVAXlCfJLLBCBnjyZKJhIV4mzj3hn08b1I6TuhRj4kQ4YCupReuXrFI5RfWanulbUxdn6/WjAvqYQVCZEs5WNBuTc1K0eNC8Vyd17PfAK9qTW6b6mAxMYtfFrKS8KfnbesdfuimgqB1dRu87/3gE7Of2ogRI7wbb7xRdO9vDbKlNmPGDO+cc84x99jciii7z6f6+LUExkUx/IJUyvfOEZ+UyQgpk3e3TIKhk9dd3zYYQVEkZapB6tUG/a2VnV6rIMha/fKljJQPvQe8x42SZUPsGcMvr3oypzzvOPHLscoQfa41PHfE3wkR9ijxdl62aIFXVFTkVVYOMCVJ6pXM7suWxOpgsaiqQIurlixZrjqLC02Zh849+nkLquraUgfLUyHrPVTI+nUS3f9+9wivV89NuYkUGz1X+2yaFesnn+ydccYZcT2iv/3tb95dd91lSpmgtO08alORUUo/kDvM3qCqGTdeNeNeDJQp+vYVK7y7Q70dxRcY7n3EK72MYlUg+VEofsnVK+vM4JfV4qe1CrGvMn+fe09694pnqtSPNUoywvOr2jKdZF+9DRIU79ztKE93sxUtrRSsbkEdrG6l+d7HH32sOljLTcFRrYtVLZJCs0R2g5bMUp/EWBthBYt6JSr+lpefa5ahU2xR69S9Ai2z7d+vlzdMlv6SL9e0uQ4WOJbA2E8C40WsZwrCoRTZxrJzqq7PnbfGjAO37PHHH68VKF8tGieC9qZMmeJNnjxZO5svN7Wvbr9l+83KM7AFz4mnfGDqBUnBukAK1m+bCP8QkfgoCYoc/S/1BkhE9DFeqzyjRi0WMywXyauuhf6rbJhYwM+50sp9WRhDRPLDjUN3vveE2ICluZSKD7t0t4Kkoj9VA/6ahMW18onctqfn3Smm6KsbvEUcPG+s9tOOfgSpv0I4B2td7Upv5oyZXlX1asMvTPyF4hdKRK1rEC+oXpwVIlbBKikpMoKGZHPqyq1R0cTcxg2ixUJv4MABXr+BA715i2u8WQtWtFXBgl9+o/5/xnYe9/xlxGbGA7sTnHOev4ktYQ+Ehqx4M57YtkpL6e+9917v4YcfNp5e9vD8/fXDm7bI4fhpb630fnaRtsFSUx+jpGDZCoq53lkSFF29EeKNEXrXV35dhEUXfa6WoKDIHCFA+GODeGqdySnhc604qk7hkFqdUa359h3vH97/vLn6zSpZGSE0XpFjXbPokcLs98Uv78p1faDU2ct0H7/V57Yl9qSeBRIagc3BGti7i/fFgvkKUX+uJO+1KqOYb2ooUh+ObCFkiynUG5PkXiL5UqRjKMbboGMapORLGnndunT2Bg8d7BWVVbS5DlZwIxgkhAlHNpdbyH6E7AJC22233TzC5MOGNb897axZs4xn+PXX/aoLp52iTdFP3jzKb3N7xS6EB3fQYRgMvmL1ffFHLxkXG73tFQDsJZ7pLZlSLENkif4vFncQFGSqWW9kCzIG2VInaVTn7SmVpEFGyRzvHu/vxpT3+cV6shJ6bu19sGRJgQb6oJDRqCWV3zpXJCGD/iKRxunzPW9nBVv9nebjbGmpYNkcrFUKU6yq+dLboMl//bo1phYJ245R72qNKQanXcLlLjWF4KR85Uu5YgsBCigWFEnZKtDy2oouphYWxRW3Jsnd4lNMMEVMcPBo7VT+O22+GW4kDZKQGCTZ6rplhgn69u2roog9verqalnti705c+aYpENaeXm+d/EFA7VLesVmfdl92MQAC3Q9woMquyurGosiR1Du9de03y+wKL6UoFgigQFpwyjYFAiJBiMwLCPUiR00p+ioHUXyg8UEVd77Cn5MUYqir2SFVxrKYPd6qkTkRSK4nfVbvRSaRzUh3yYU54rocIMfICjWI3lNy0+us8SnCfzXOvYFfa8FwN7ZOkYFNbxf6X29Ajo/02cyk+/by/P+wk2rrx/qGo2y2Z7VACDmHjr/1i8870UFTC/Rebuqr1ckFK5SnYp1b3jeCB13pr5/UlrhZ8oquFwC5ER19ZG+e1rnPqJxPhsnD2TkYc0ludeoBtaaVTXeOsMvwriYwa8RJ6NEUEfhRPEGZU0ImeeLmTbCL1rJVyhlK6+41Otc0VVL0re+DhZI3WOPPbrLwJiltxXn/GCAd+wxm3JL+P2pZ6q0mTOCzl/UCp8MlGLHK+HDpUuXipcWeUq+NR412mCFBK+5YojXq9cmCx+ex7iZ8ZkIvLHxHgmM7+jQHO88CYoKWd+5sqy7SLGqEL+ozqok4zIJiiV6xbuLBb7e8AkAz8Avvher0ShZNd5+stCLTA7jvd4dUsmsZW75xYztJc/bUzTKQpRKAQm/f5DC/7K+7yqavEA0OlpD/VLw371V4ohzxCtDRNs/kni/SVg4VL8dodcZursLNZOPU39ncpyOuVr8Mn2SvHBKQLhOF35Y53RWn/BBjWCSvuuk836iw3vr813y7v6Lc+XB+pb63Vu//U6Sbhf1iXdPQ/Me03Ez9fnaPTyl9XfgFpvkXltbr0KjX3rr1tRJYVqjsnE8ftWGE0LWKeqxRp8bZJxQxLqoULFj8UsOf5I3+eKXgkIpXKVl4pcKGSUl3tbUwbJolxfrMHmxHsXjdJfqIQ4cWNz0RKDxG27yN3jmPYbI0KFDjXECv9CQLfAL+YmEB2kHH+gvBAnbLex0cNqZHxnjRsb+CXJe3SdvVZ6kwhBR/E6SJQNlkPQzxojK5hnPbicZ7ZgeQpFRqizP5BkfFiqXClHq3UpxWZ34pVqco517vJsNDa42fBUTJRHtnyr6PUK0Tb4N3uHLRONLpBYib86RTBik32br/a0i1rcCWub4serwerkuLtH57Pb+H833t8iQOF98dpAe4WwFPi852POqJFtG6fPpOv43krAn6/1Enf/OE553sX4/Slg6RefXa3CXj/eUbenz5CTxRL76/AXKlb6SniVceN7NOn+pePeKeFklrRWs5nKwsLQpvYt1XqI6OBD9GjHE+o16r+rVxbLMIXi/Lhb1fvz3yVKwlOw+WsQ9XZDzvdOUM/XtzbcBgWgJFf7t3i+8FXLDttRKtLP1cRI4J2iftU6dNq/ePm06G3nOEvFTwb7xdAkMFJEc70K5YYu83SUkKmVTDJOowLqYJ9ZYrl99pQrhgKDYGAgKrIs8Y5OrpLc5olGEnyPy30uKVjdvqRy5t3j/DJigydLAVSqi+1gETKyzToRYrfePi+jOFNHdqe9O13er9Rgwq7bT+zek4e8tJWuDfl+tz8v1Wz+9rtFruY6ZIeikz4X6jKSVv8QbJiEwS8ezk/uuAgQWsaIK+tbrhzp2qN5X6JUdGk/U9f8xVda4DvqPfofQn9bvU/Qb/m+YGAsDRv19vEyQicfFu4pwnZSqRgqMisSKtHcfAqRBRXlx1eTmq35cRHWwLE5lkPxcrHI112aLKUorhFt1zXqPUiQk3BKuaKn17VPonXpKP7OHYayT69Y7Fnr3PWBWuROO2F7GyDwJjFzZ3zuK9neVcBggihumWy7TVP6RUaxAgeUX6aD6zjdG4Bd4yfILFLVSnLbKm6jXBnHbY1KySOSFPpu8vlJiRMre89CpXpdDx0zsKgb2hBgIb9ogwXzdYVFA/1eIRi9TXGa8FJ/n9RuCpHfwO7T+gj7vFfBBd71+IiGzgyaCYrkboPE5AgryMcJSAcX4+uu4DTqXpLYGDaS/DJLlGuxt+nyWDtxTStkRev9/OgbpbTzXQtpYK1wykRfiGXM8qwjra2WYrBcZNGqVgyq1s73aWvFKg+Z0T1vqUJA3LFPCteSSoWBxH/LiQgvjB1WWeDf/XumBkhPhRpmTP/9lkcfqwi01crnY1za8IpHjibSc/eNP7cIpilcz74oixCVl4pX1Ulh6Sr50l5KVK/qu8D41cZCwbIFPLM8wZ1sFizrfK41R0keUtY8x4B9VePojIyOsAW+sKdHk5Xq5NLgHiQ6vQkZ6fyV7jhTdEq6kVtFHwvxg0SrifqLm/pd03m/0PUY6/MIWEdYz8ayO3V2f4Z0Svb9e/PJ/Ov5YfYeSN1vf9QzkBHoPBvi++q5WH7rqdaqO3y8YG+MpEX/2EF/jBsTAR0hjyMyXgrXTFpEf+jFtFKyjrnhiv+7lJS8O7t890lWEsxdqOd3K2u0evvwwPyvdby3P7M1gUkLjcgmNS5nofyVrmg1tYxuEPF0bOC+UtbBQy8aXLm3wunTJN2FAVnKMEQNUhDbvtOezwS0MQIhQytXjYgAmRIiSZ8VDLvROlujoLgWpq7xQA2R1VHgzNa1XmSwrJlyIP99M/r5ihYKFExfBgWhZY5SsbmKEAwwTPKYJ+EOzVUOtOUfXkxZ/pi52O8rLUs87nli0pEShZvY+OmCujlkgRthJE3iNLId78SDp2ONFpPejYDFePE/y0y3UbI+A2UY3QIjiNhHtzXr/Q/VDTshDgYJF2O+b4sSHtbPwI/r9UJ1/p/o7Ux6r76jvv+r330iKXRhWsBBSuv5oXf8tHTNZx58WL/Fn8nGHXPLIr7Qi6mL4pUdFp6QnuctZ7Ic8Fq6Y/cAlB7Jbc3iuiJtfdt111wJ5cp8Vv+zLVh23ahl6jx6bb9nBc2C11LvviV+Ul7VoUYP2C12v5PdCr582ed5mQJFW2HbeLMRon90TT63wfn3dPJ+JGxt/KH65JRirzy+VUj72V5iPlU/9FBrvKa7pInosECdYpSonMD18T6/v8V1rDBWfXxANVQrH18t/vFQT+x+8yfoGCYeiY0IfomFTlkIXvVDeILMpuyRI7iEqTixk3arv79UovysroLSb57HUsbcYtI9+G4WCFRgoE6QxQcsvB4bJKPHYXB33kc4fKj4olqWSEyhYK6QYjdYAamX+o2xRnfg48cODkgj36fxvqZ/xGsuLYQVrnAwh8fYl4u2r4Dfr5cpkXohn7FKw3hK/jIZfihTpSHaSe5OCtXDFnx678vBzYsYUN7/ss88+2ykf8TXxS5d99/YLgzYTNfc+m1lnPLaLFjeYiAkeK+QK/DJ0SKevKFY+f3jelVfP8Z7Tpuo6frVgb3mv2B0dXgEK5NfsoeDgXuKXkTIJthOvNIiDPmuSLZvkis8nyAuMEswV3iNbVquvKsmWarkD5stQ+JsxoMllwgDaOEl8eZDMFl2wSNPMblJY3ka2yBXVINp9RMNE5n1HtHwPhouOmyp4QbJjQkjBukafL9Hcf5Vo+WL186acAvvpnKF6/4Hgf+p3YkjBekq8dLg8CIcExnm1XneUllY9UKklOr5EsgNHAMpfk4IVfNZlvLFSADtlbIjwmMseG961S9mnUSpYsxYs92YvqFq/tGpZvynXfItVDrGtNUawvxMvf1BMcAy7ll/wk229r39N0+ZWtg+0E/ovJ832sOrVPlQS/N6Ko5tlHgED+Im6Ikxjb5zoHSQFa1f5tYiUv6fvG8QIa4NQh+/G9fOvfEULgcFnhAa91niHS8HKNaUbHvY0fzcxQaMo6npd7HwR9ndFyHfbW9P3h+v7/+rzXSJmk20phed4Deqf4rCrNWFfEniwFotgTQxV5zyjc76u34fisdIEf66Y4vci6jPEBHdZBUvB+u64dfX7rwKmOYlQCqEXiWS8Brfrmv/PKVjSPi/+z48Hb9PzxkgVLPhl4YrX7v/FQXhnmmtx8QuFFJXj8qb4ZVtCe4T4CPVtbWMl4s23LjSeXoU6bpWw+EGoT2uQoM2xtraXN04T9xBZnz0kAjobz6/PL5ZPMER4bwWG/5kFIo0KKnbWWYfrtVrBvVsUUCOkZr1YKFif6vNw8UFPvEYhfrlFtP99a0zwvY6Fn74j+t9H38sv4j2v978XrZ93k3hbShGe5E9F69sHxz+pV5Ym91EMoyZQsF7T74T56I9qkTvr2l0Cg+cKXfOX6vsoGTCPOAVLltxVTzwxpH+PgyJVsMQvM+evmPT41Udc2Qxtx8UrnKcoyYFaKagMDS8PJeviCyu/4slKlHcw+K+VIfK8r1wxlmNljDwc9GMVLN+Al7IhTtle5sQBUrFGypj/RBxULUmx1hjuGCHWo2VlC94ueIU/ZMtyLaiq07lLZfz/QSqWb5Bgqmx4TmFxcf9nGBUiYImXTU20+rm+7ysNp6uUGfiLEPcKvFii964hBetAfX5asuAbovsH9fvv1NFPJ0k+SobgXJiu33ezCpZkzy81iV0lTa+/3L0LdI2XdW1TFVzHmH1TpUDlBxGYjqdgeZMm5Z5aPv6hodv0PCqKOlgkyX80f4730YKZ//zPitN+qge/0eRYrBZBrNJESvbSdKOMQHxhZrDvN3vV6qfSHj16PC6hYdyK3z6+t5IJleKhOlmJNsj9v48t9/54CzW6TFjwc8EECQws03Cjc6tkFcom7y2hcZLIeBcxwXQRf10zCpZf+M16snhFpGBLLDEKVr4o7GE5TLFkYAJjZYjofqXXn4swzxJh3mEHQYK5hvs/DeTPhAsDAiVOfY2OvUjH/jpWwdLnR/X7YVbBUh/nqI8/qI/vkaQeq2Dp8y91/BUSOkbBksK1uzj/DZ1zh5jirJYULJ3zDzEVuVgdvk0467YeI0fvhEHSLQoPVoM2tP1wwRzvnXnTfvDS4p//x/hFawP1Y5EmsNfNJBa7BLtFvtEOB6NkmaMo9CbsQV7IhHFd2/ScyNm6+dYFJhRPE688snr16uO0HD0ck7dCw/KLVp6oNtwOEh2DjB/rfSMwCpsC576n1ypYVrnyQ4UbZZGXScQcKQVrpfJK/qAzycPCKjdhQgmBd3XBUZIt/aUJkThvmmj9eiHlJ/rtGJtQLvomBLKfaHoneaC6hxWsgJ/AY5OCpT6m6IuDdSN9ZelXxypYuvZr6p/8L6NgkUOivi/Twzla/PiflhQsXcN4Cdr0EDLspKMuffSg7Qb1eSIqBWtpTbX38YJZq59dOHm/uSul+SutS7MphixzbYOCwCYyALkGYEg3QONX+EZK1lmSLX8S5A4eVGKUrHBJkkTQT825a34zz3i9gkUgP1EY/caYPsJKFkZJiff/RO/DpIT0l1wp08pA+MXPufKjIz7/+97egpCCBb8skrd4leTSYilnt2gFruhWYCIkUnL6oeTo/Tuiv9HhcYhWPxEyhkrDKcdbJGWsi5SxFULcAsmCgbEKlj4fqvMfswqWzs0Vv2i9pfeWZMWusQrWM+I3eZGXxyhYbBG0m/KyCiZpfC15sHTT3STszT5c8bbEtYF4e27Dcft//+bzdx+zy/d33nHQ8M1cuFtRpsHmYKFgTX//sw9fev/xm6cX//Z5Tbb7yaPTRUpGlWzZFXKCfimCII1PmcBGHfEJSQtGjA07T+9rRUofmjCcYYh+/foVKNHwJjHBGSQdYp2zYmOivFnU/4mnkW91i3JIZquYqOG4xsapWoZ+7CuvvKLIXLNtk5J1sgIg/XQnO8o+7yYtnNj4Vz1YviuXu7ChQhgAVlmq+PQyvXtaq6Pe8khGRsHCet4oIiUB8GHBPHERngGy8stFZG+L4FH8cvTbcZr0ZRt5t2lQO5DjQQiivRUsjXWQxkKMfaa4/mSNb7EEjQySjtvGfvN3JV36Vtw8YcKex/TtXtGFVbV+zmJsSZP4yzQ07eepFVPrNjQ2Pv/qmy++tOAvly3oM6XaO1rKOKVqF4pXZps1QtVBWis0B29AVX6S+FqjfjTItdmU0wdp77XXXgO0cvFh8couPJmdRpYpT6Sfx+4I8TSMj/8+tswU9a2uNl5ePFfXyhC5hLfN9GGZEMu8wPuheH4b72DxTIU4/9OveLCwwsk2sXmLfpaWb5BUK6/kSwUbl8k2/50xOJhosdWNgiUavEP09z0N4lHxy1VSmkrFDwskqYbq98f02+uCUzWQPfT6Z8Ey/VYpk57k8yYPFvcg/olUwZJH+Wzx7R91kfs01uuKFYIUv/irCDpo2/fEGwb3G9L/1gn77P71ksLc3GSHCJd8uXLVsy+88O9ncy7/bcPoJT3l/9nX1IVaIE6YIZpZJg7x08CRKesUg0CyaMmiYLWgRu8oEjJ3kxKmcOGBMkr+Ln6pIExIwvpp3+3n9WwmxN7cYyMHePLdi73Hn1hh83lXSb6cLH55pIXHHFaySrRc4ngZI2Pl+61WxISSP19VsPz70XJ9Izvx/iJbNuhexujOh0huvqeAOhGPJgVLdJeDp0oX66/vL4Vn9H6YrK+HFDr8vd7/UN/fKMa6RfzyI9HqOTrmr1KwTk2FgiUD5nGNSdF+72yN41VCmvGySXxaQLy9beVx3/zm/XmLij+/oV+fniN2222nMUVFhUZwbE0dLIRGfd2a5W+++e70xUuXvfbKPRde5X1b/p4R0s1PUsJcqbRsRRjMWqIGEUG9BMgaQZ1gdQDVel0uWCQ2QHhoAaP8Pujta3T8kv3m7Xe0mOAquXVNnJCiinvtUeHtq801Bw8qNntLUYoBAbF8xTrlZa3xXn29xpv6co1H9emgrRXx/16W+C9iLPFYrPpMcIhsip2lXG0jC6BcKiHJiChSVsEi68oPCW5SsBAgMAFO3sXye62UarZcatYtClk0GIvcerDMQhU8TwFh2TEYi0PC5JsQvH6zcR4EwrX67eJAQJDk3hQijNqDxTXFBJ9pPAgzmgklbiU5pv3p475z5SAvt/T67YYP7jVixNA9N2zYmL+1ChbL0RcvWvrJm9PenbNyZd1tr39w0RRNlf29Y7y9lbZKgmlXwy9wC3wC1IuK6kQ/qwS1Joj2pRSxKlGWXwGdBRdaiyKhsqbXa72WbFe43ZVaLXW6fjOrOwb0L/LG7lVheIYcRfgFA4WN1OGXmbK8X6UWGXEAACAASURBVH61xhRFpIYWTbyyWHCehMX9rTwo3yD5gZJ2e2uPg/7ims4aIwLDGiR+iHBTTknY24uS5VvkB+quSvX6kfdnhdR9gdGU6B6sBnw2WBRihqQL/4qVSOKXP4kfwuFLkgC+rfjEFJvkbkOEAf9EqmAp5D5cyh0hTdOspyvtCX4rBzj2lN8cXlpUcs6uY3bcZkD/fjvWU44hKPfTljpYJLnn5xds/HTG7Nc++HDGF+tql1746uxrF2lGHqjkiZOVIUvJGBYnwjG1+lshWlpuZEyt4ZcV4hAKGSwXv7B3APGUBiNbgFqvbrf3d8vVStw/SbaYSAmK1ogdy7x9967wSGRH2erSxc9prK5eZ/jlHe3FOXVqtfe+Uk6CxYT8/LoM9zNefvllW76kOWxuMkgukoJY4Y3X2rkdZYx8ooNXmTyssAcrzCdhj+8qyYVlMsiWi+ffVSmgKWYBhg0RmigRK1vFK3eL0JtKy4sO99aHz3SAnElm0ZNtH8r1ddDXlc+bCgVLBsl5GqvdRYXFI13jNUjSSsGy2JR1PjS/pPGygqL8nXv37FHVtVvn/srhGLJ2TUOOzwhBUbgWCo1KMdvQsHb9jKqamsXLlizr1tCw/qW6jXnXTL/nfPImuOd8b4J8PpWyM87T2rx+CrSVmeixb7/CEIgFf+2EXZjqswm10Ndoqq0XPCD3+nvKXXreW6ol6SVihJ9p0v+RlK2vFL8q0opH4uCxTcfz5X0652K5beduYQ6xzypH4y6UkniwAh27y7qoNCujqOJDfBwGQKCRa2VDHuGkXayLGimY1cIAovED7xkF8Mjf2kxgMA6ULE3G4yQFhwtYE/msdZEqaL2tPu8lwiuWm+LN8cESV8PJCn8ozrgWbxafX5CzQsd1nynj/DR5yIiDy2ofJmb6hOXhLMuVmtlV30+d5LuQB+r3QTKpP5JFs1TLBculucJwi3T9Gbh5de5OJNvv7yfcs0S+q84hOXKdOPmFcJhmCzjtED/t+e1fH1BQnHdpaXGngr69emwo61w6ODcvr099uHjiFgqN5uWjl9V9vHz5lzVVK2q6rdu44Y7Cz1ff9fzzkwgXE2Ir0HS5jZ7Art53tXKzs9SU0kBR91fj+dVweI/yzjs+E3BbJ7qCX5bLQ3qf94iC0VPxhI0dO3a4anIRhj6cFbnhB8GnAq3gatCuC820GnmtfltbW3uDDJEteV1sn7miiq5Sq47VethdxCu5Uq5mm1HibdsUItxcwcIYYQ6AX5ZKyNQKUB3v098CsyBkM4HBOMUTFeKJcbowS7rnSEo8Bz3zmwQD9DtKH2okLKZC1/Yc+a5H6/sFomWxiIkfip28+lj+EQ+8omrD6xUihydrrCUtYTVG53fWoF4ih0RhlUoJgUo9vPcnKryCQqX++smCmm4LJ2o8wyTQJqqfebKSXtC6eMI3Hb4dcshNRV92rTu9qLDw7K5dy5d3796jtLSsZPuNGzaUxVXJXQZIY463bPWq2hlfLF2+Ua/r1zasv+b1f1yoacnIFvilWB7foZqjD5GacoFki4ptGdWJqinWRwqX4Cv15Y31/dSJV9YKPlPq6tNKDr/bKCdrVcLhEClZV4tVbMHppmdFcVIahUhjG7sa6JxLJFtMyY4tNOu9ypVpOlwcfqj4ZWeN/QtTV9GnY5Q/PwfLz8PyoyJhRateOPhCd80K9S80N9/sPaTz4BW8vSY6IjADJfKgF1bKFgtpb0sWmJ2nSXhX7H286LNS9DlXmecvkADPb4rlDVYn2+rtu8gi8Vg3hRtH6fz55PdyjOh9glTOVTKyp4sne4i/RurkOVLQ5k2S7Nfrvs3xjwweSgs1ir/20u95CjHKbjKDzdV19xVvj9D7t3WdN3Rcs5NTLH7TUsGyg9z1rEmdilcX7Lkxv3DfPOU65Xq5nbRaVu5Oc4Tm2Y1m/CK8RiE4tzFH2koj9RIbqxpzNryoGXNqbX3t9A8fmNTkJtLhlgkKRUTdlZOxvRZ9nqEg2xGaeDeIPXwmwLCzryhd/mdfgJC7NU9O0Ou8P0lkkE9hVxSt13YGnbQx58Ea0zf0/dcEvWMFiIie8MKr+v5hFU58ZAvhQG5vk2LF+/NlHcmAkYAjPLiDyPgzEXldoAb6IcLYpF3Y14YIVSRf7DtW1hK+h/laP0iiI7kkMEDTqqhYQnGf0x8DI7/9q95lOUX75OSu31ceoj1yc/LEII0q4JOr+ogbGzUB5+Tk5YhXDEnl5eTmqKTchiJlLMwQTb64Jn/91OmTL8Zatc1OuniaisQj/aUm7CKj5AJR0XaiQzw/LfOLLzTIQ8nR1PmyAmv/lNDAvd402SoM0ldhEDzA8IsMw6Zl12YMgQFCTtNT8Is2pX067k1pVdvUO0yjLlC/vSQ0euh/Dy3pQPGzS80RGBgkiD27KgrfNIKDxSDLlBRfJ2/3CvHIbMmE+82ybcbftCqKYaY/dbgRxmJg11Ov3r54fT6Jzvvl5uZtL37AoIDWN1AfrlHyJS9PYgUDoHFjbqOXo+8bczdsWPdG48b8qbl5q6a+8rfLw6kcll9YiNRJKeJDZcbup6zQnynKUCZFxTfSLfj1Cn3ZgsD2l1Q0am7O08bJf5FseUJauxa6NdWRapSiNVq8/Q3xxZEaFopzkwco4JcGff8ZeYn6/LAS2ckv2lLbZIiwgfMoyYZixXcGSraUa0SdlGrhj9c33sNJ7sgVoiTIFgyS1fp1mTzdq8TDy/X/Za2sfdOkasAv4bImWUOMaa1gtfQUULxK15V331i3rltObl7j+vV5rAisevWBn/iJTPERlC80KP0/Vtbpad5RshtPFBvkiJAget+ysEwQVrZWipyek4Vxp7TzN0wBNK4fLtRpaJ1/LFMvLS3tI2Wwl6BahL/o1VdfbW2c4efiK4QnitwHaqSlUgj7yvlM5fbOIl6qUfs+Np8BsDSsgmVDhP5KKJbODtMoh4r4awXzVc9niikH5zMA47f5ZU5gtEZFGfN7Y86EUy+vWN9Q0W197rou6/LX1xVtWFtVOD+nSh4qP5GpdX7xvb5Y5oNEfSP1d6EKyA6W4tJJ1OfT2SbrPNYwYTfM2+TtfVre0k9NQUEMDJuf1cQrvJGBUtqlS5d+4pPy9evXLxGv4HX244Itt82NEAyRH5tCiftoqh8kZZB91Ar1fo7hBHgEBQthYUs0WAXL91qvF1+w4fMoiYWegXL1pjzWCCsEBcoVPGwTl1vDofs9QzAwYcKk/A09C7tuLNrQLSevpKzeq68uz9mw4vnJl2meJO201WYNeD9RfE9xye76+6EymrqZHQT8GAnyxXqzwvyCyTJfc/EV2shsijHeoX/mZ+Zm6zVpGgfFfLVzCPwiZTBvkTxVTStYWxhprGzJkTqVJ2VwpKmDRUSkh3imSBxAjUVfAdzce2VlDHIF3scgqRGfrJbHq8YUDKqWdHxSpsjcgFfgmXA+ZqtI7CgHZKSClQTk2/v2l6WqgLUYYUc5dL+mXJMzNRGrNHygYPnssIkhmICXiohukMD4QHb5ClnEc8yKiHAhNRggHmZs7lbCoY1ClWFgz7RBGk+l3g/S2Cr1eaXZssC3eVTe3jifbcV2m6hrt/3YaIi/WvdXp3F/KTZYJqvoHrmfSa/0BQbhARjYrgpLAopdFx0IA2FPVrEc9D3N8u1zlWcySrlJ5SHPr+/T8i1yu1HTXNHYpQp2rNDKvSqFwRaaKuebJcBvJb/448MI6S7+6CwokjnSTwZFZ7N/2hemEjWeZ0ZlrfCwQcL30D+ctFR8tlZKGRmXVeKaWbLFHzGrbOFx+MUU6AwEXlv5vAORh7uVGAxYJcv3ZI3RHL69PL8/kdrfW4nf8Is14DdFR3x+WSVj+hXR2p1SrxYoPFgj6VJlDBKrYH1FyUoQ+5tCgWdJlepqZMtgs+XaAHG1dtASzywQN7Hvlr/LQTgsuKn2FaYKNRULNLod9NpbY63Ve1+5mmaKiyJXrHLV3Ar9BIeeeYdnq4LFk9pcyaIa8nixwVgVWfuu7I3O+is15GU9Wb7Fgd1KOvinynvSrgTS8T8WGS3UkX6yr/aq9p4yFkfsklyu2dxkHLa+8VR1EgOyX9q2IvX+YoA+BtjEOU/nl+uqBZrgERZYD4Q3YABUrTDxIyhWSbiskqCpk4ghxFGj0X0qnxt+BN8CR1AAuMadcpV5/NueI948XNhP9vhI2b7HKzvra/pP1iFGCfziW+S+wMDbywqqz8QvC0R3nythFhVmbZAgv1ivUw0tJs4vleKI/cQp3SUaSkXnBeKbLproKwSl4pdOujrJ7HZUftVp3xAh2M+rP0qs8HyNpL9GMkDQaPilSue+JuXqfeNFgE8QGCiGVtg55ao9KTCzrmX5xa/Dhro/SuHm87XF2BBT+BYD2KdMq2xZ4/0L0d1s8cl8yRYtMBeVL9NxyJcV4qIqJSlZ5T5WprQkX3wZc6A4dFtJk64aDSV4O4lHuht+6WPUqlLxZWlgiFjPlb99lM83flFRn19W6w5WGV7prdd6qVUY7jPkpX5dEgr5B6/AM77HOGabnMx6lG0fbTYrWBZrYZduJ0WQKUW4q3YUO9tsotypKc/ED4Gs0LQMifGfGDQkVyfCrJKlsUTA33KR2wZ9ozzdQAmyKb92gic5MF/E3EmvpECWq69SHc/7ItkV1Onpp2966ZP2bBDBFhioM6Ph+n4eib9vml/szd8dqk591Ytl6o1yRY2v1WZt5FIxLHYFjOArV0CssHACo+28lA1nbrJ+/dyPztpAZoTCCxMUYD9Nn/D8Qp3Qkb/UgvKEUOwmflmv7+aLR+ZIbZkt79B8E6bOE31D1Sz3tlXU+awtSI3ipq3f9Fdq+GWjCeSXm30FKbnbW39dpVzBOYU6u1hUD8/42SG+SPAneZ//7LZSZCyu0qjX6uw6KYyrjaCo1esqBTema62g6noa48MaI7x3nqtsoPTk3GM4J6vIeH6HSc06W+nvY7yvi3rhi00KFlSGagKv2DpT2qddkmSu5M4cGfNzxC0YDDWiZGoeEq3YVIdqrT4VGmO7Ua+dTDFqpAz8QpVy7SSnT+WSDBgi8Ascu9psBJVvihTZnDBblNrWu/Jrwa3R+XWSLWvFZ/XqqUbnamGv/i+VWvWakmXIlbSyhVf4JSs9V2HlIjmklNm9hF26JSL+beUsHe2dI2ujr0IFrDDE2sBrRErj27JpBxsi7WJWIeUY1cZPgMe2JcNpldQtf9fxNTqPiZ7/VEBpMGpSnhEVZYYNeFcggs0XqefqHaGLwibCX6MefIHlCwtfsfNXOTXqtxJdr1yvpCSWirxZ51ivsyH+VWLHT0X4H8tzQN4ICpUFRtqSJZTZT9ONPkoMhD2/WOdl8mDt4O2hIPtJ4pdyYwn7gUJs2Dnymn4hrhks71An0bbdasNPjmUKZlXrQr1WCwg6wCd+MRRe/So760XlxUY8FOp6uea1VL1pSZdZoVUnYbFKoHXpgYDxa0r7+WFWuWKqr9V5tRrjOo2UMqN15g/Fqk49LJUo+0SrgmfpqtYAsYLChtCbVkFFiWTXd4fBwFc9vzvKhGeF4TjvOFEzFOx7fTHePxDtFUsC9JXRAHVDu74RjSGPP6lOtLpQr1Seqw/UK59jUIPYvhxZpW14xTO+XIFXfJ4p0m8oX7VGvsAvvunvb9/s78G5iV/qTWEG+KVcr50Nv8ItGCIrjZSbJ+nysTITCQfyK7LF8ktzhYg7zEON90acB2sTpqySRV5WiVigr5yoWBvfkYq1u0hsnUgnRwyw0LtaGRn5IqbhZoezSv2x+3gfkaPWMAZKC1a7H7v2E4CxNWx2ir8+ES8YdUVgCD9cgUfKz6fy09T9he8objAB5O+DLxgQYyUmWLhK/ykCyR8WzyqJtCWydV4UA1CtyCd+rAnAKlaxVbjjpRl3nMMAGNjc87uXsc3HaD3uWbLTCWmvM6uhnlCJsn8qLN1Z9LyzLN9R4pb+ZiVsF/GH9ceSR+hvSg7t+yaEn8fo14smHM47u8cmx/pLxeEh30PlL3n3PWf+btZ+FmKuMULWSuBQiYtqRKuNkIBbVJ1V4gpj6DMJtrdNbhj8Ecsv4RCH8/I6+k8UA5t7fvEi7SUJc6CSUg6TfNE2m1KI/NzeK7UR00KZxV31fqxCcMNN/TbSRYqNx8rnj41GtsAvfkkUWxrF5xUoFMq34POWv6DDr0vnhyZ9OWRlDdKBI1CqVDxS8gXewVBHttTqG/5Qq1ZofNPEMYubku9jZUvYa5XV/OIUrM1ZZXOX7kAjEHb2TlDq+xgFQ2jPSG25VWLjQyXrDhLZ9pOgqFAwEYHB8QPkgO2mz93FIiX6DlL3wyN+Eq1973/GOvF/8wudQv44jX2fmA+saYRVKBDqe8CwIAhjUA4Vi2a1BMMyKVWQ/FxTz8oPh2wSFlgT4e0NtjZRMtEJxh3fMTGwued3FylPJPP+wDtVKtYwQ4HXaTnF48pjWikK3VZCoq/hlR7ikXLxTx9TOIFMkM6GX7DnfSXJlkVBiNgtOSyf2LBDmF+sieJzGNTOn+8zJkxOOAOlqtbY3kvMXoLvCkjM9fvzq9Bv/urzbPNbmnTMJ+ruKioMfNXze4AWHo2R5/cE73SpM2WiymptEjZZHtRp4o8G8QeZt9qdWp96m7qNvfSKZPH5pUC/+AuwkCN+SjpgDRU/JO7TsJVAyBTqsfsmC0aI7x+z0RV8YfAKfOEbISs0qqXKn1wk58Iy41XenF+sQWL5tLlcyqhwmvb9OgXrq49oc5duNxHyXlKyjlAgZJwqQd+g+iT/lcDAQ+Qn8qGhF+ioMqNsdTbQWfYy8e0ykzlSbv7joC2UiOGVUAn5KvwvEJnn6w9bfJ0JKNYbMsb35IsI3L7+akYsGH6lxjzhjC/koiXl3ipUVonaFDv3BYS/amXTPlhZbVWkPVdm1gC/6vkdJCXrLImNXgoMXuDdLoGhupaGTvGm+oVL+8ss6WmC7F2CBFvW7hIEJNvKDwZis8MzhQGvED6HU/ijwSMESgi/Y2r4PAPv2Po8vidqpVk4vkTBP9KHwwqVVaws/1ghEeYXruT4JbNoMp1Hu7nnd0/5qMaYAr6naT6fL/nykPKZbOVz5vE8ww9k5bL0qVT8UqJXAE4hEIhMKRFvdAo4BS6Bayyv8IqKBX8Q40CuEFL0A/B8h1Jmj6iXQbJc6tQSlZ9m856wQhWWK5ZnLK+EQ+eOXwIKdApW86wYdun6ZRzGy6U7RoLjHRHdo6YeDktnmawhLISGv9+ZXy/If0WV6iHStyICJiBzhLR13nMEKlZOwAyEPFCfSCdEVNQKCGN8aewI2MOGKqzSFBYMzRF8rDXhCD+dp97MHdvmnt/hEgcjZZTsKOHxgkyAl2T7+jsFoGBBg/AKfLKJV3wjpUTGCNwCf/gKlv/J5xWMEdYqYqDgF0ZAkIVYb8yStTI74Jt6KVFrZIHblYm2kKPNLbG5IbHKlPWchUusOH7JXJpM55GHlaxis7XOaPELkZDHJWE+NcVFbe0rjrX8YuULfFNoCpDkihswTZAnGCN5hkuQKz5oNx99V2hyr3wTBA7x+YRX9lkgBPil8d76dR83QdgACX8fyyuWTxy/xFCdU7BaZkPtOmEIm53AIexOSkscZqyGh8UI2q5F8NeAGMMKmVW2OJf3YThLn9k+hv2gwufY94zGT2jf5HGy75v7LuydivVQhYndEX46T7cdY2xhz2+hDIsKrS4cobD1cgU8WF3E6lVb3sAKGMsbPfXbzwTsdcjSbvu97ZM9Jg8T/CnEN3buCvNLmFdi+SiWV8L8ZPku/Noxnoq7i0QwcIEOfkFAtf6oWzi8XqRlIr3FLTup9vl4mdF/1MW1Q4xSUzxvkkC7yBi4TWDlin1lw+QzBNcGvAHv2L4t/9hXazy0JFPCPGM9U7Eeqtgaj062bIFSsk3BYmn5SMH0OLjnmzpGG80rh8Sf8LX1kc7ro+++0A5LfjVnFCabz0SXYUUplrj5TD0dNiF+NHSsfQbhZ2GJ2BJ8+HPYWmjue8bhiD6OB+wOSToGwkZDgVSsYrPmjzWCvnJlk1/the3xbJJ+meByAZZ7mJc45hwBQoStdMI8ZvtpzriI5Y3w51gecfySdFLIyA4v1Ki1FZ2/B107tLBRQohvO5kX7AyygwCj/mTBRQKUp50Eh4fo357LFlN/FmCkbEn+2Ntpji9iw3vNHRNGh+OXOIkj2xQs7bGqTClPeVSJNfB0n+BEAcoWnisschSsWGJrDqf2O7bUQVBo/2LTwseGLfIwM/C+NW+UI/jEnqc7OjoMWDoOe6FivUnhq8fyS3Off6wTzhQgZGxz/BLdM3Q9tx8GwkbJIF12hgCP7Zxg3od3fh3QPl7c2Hasvpgs6NyCPHH80n7P8itXykQFS5u/K1jnh+jYoua5gBCxkml9BAcGBMdeTu8F32sTbe8PAm0+bxQcNsOkHSDoK0CLf0xg63hsp/cA+VZ4nX4owIX8rOAaAQoW1sWhAvCIpwtmOFpAgUKqpdP2F5CrRT8k+p4umCeYIMBaam0zzqAb8+IUqTA23PtEMQAPjAroUxvRm4bRQXkCs5O9mjahN0VEXxBYWoa3jhLMFMAjtlHAEPqHf+ALtpOh4WliBS3C4jjBPwR4bwln7C2AdwnDfCQgBAH/YK0/KMCbtbtgiuC7AniYcWPM7GgvHMer45U4kOQO2QwD4/UJWieN4xQBtN5bwByOVwvvkm3wEccjL5AnywL6HBIcy/nIGPKp4AX4BLp/SmBlA31hiKA4DRPAL/8VoGjhyYV3bhdYBevbeg/w278EeIVRsDD4CSnS8HzRH30g61hgEk9z/BIPlhI8JtMULAgUQsctOkvwjADC/K3gegGlFHDzQoQoWv8MCHGSXlGWOP4Wwd8Fc4Pf6Q/FC6UJhek6Abkg9Img+ZEA6/nsoH+Kqt0qQFjAcDAW17xYQI4IytXvg2P0oowtX6E6T0Bi/OMCFEMYkfs4VXA3B7rmMBAhBgiz0aBdFBcSZcnpwEBBmZoU/A5/dBWcIICWETbwGsnhvxBA4+RL4Qn+nQC+2EaAMPq5AFqGFycIECSE5An9ocQRWt9TAG++HfQPn30iQNkaKNhHAD8+FJz7pF7ZkBwjh9CJaw4DUWGA3Ng7A/pDeYEX2Dx5WwEpI5UC5nvoHGN5soDwHbyCHLJyApkC3RO6Q+ZcKoBP+A5ljCgGyhcbTCEf4COM7TsEyC6ugyECv2BwoGAdLIBPWSjC+SwcQfEjTwsFC2OnNHj/E72iaJGKAj8i21xLAQYyTcHCi3RVQHSgi0R0QncQFwIAt6rNceJ3PFlY6rsI8GRhTVwpIEQ4XIAA2FWAooRQgWmw2mGCyQIULAj+VAE5IlgFtHsFJBnCWPYzrycJWlOwfqBjUPxoMAZWUGXw2b04DESFgb+pY8IIWNYoLFjOeG1bU7A47+pgUJfoFT7oIWDSp1lPGHSNVY/ihYL1NQG8ZXMUESQIreOD87DMETgIEhSnsILFbyhb8CMN48QpWAEy3EtkGIhVsIiUQN9ETfAa4RmCJpEfNlyNHIEnkE1EJ34qIMSHIkS7XzBXYPO6iIJUCKB9+KSX4DvBsXyHF7hSEKtg4dWFp2gYIShkeJ/xXFkFC8VvjIBoCg2lEBmJB43FI661MwYyTcFCY8ciYBLHIkZY/FKA9TBagKIEkcIoNBgDwsKywJoIK1hYD/RB6IEQBn3OFYwQfCaYLNiSgkXYj3NpWBokGULMrSlYp+mYfwfnwQAwA8n0zkUbIMW9RIIBwnaE3bBsoVeUJmi4NQUr7I2dEBy/c0C3GDfhkCEDp4YPXmB48sjQnXA9wiQYOzQUN8LsKGaxChaCB360zSlYkZCE6zQGA7EKForMK8Ex8ArzNUYEyeb7NoO98/UdyhJKjm1EPPAgoRDZhtGBwY+cYf7Hw0urFOAk4DVWwUKhg39sIxqCpwrFzypYeKw4Hy9cuNk9NWO+dh+jxkCmKVjgA2Il3Ee+Bgxwo4DYNd8RaoD47aSPl4mY+hEChEtYwaIvPFxY4oQkmOTJI+E42mRB1AoWyhYhyDBDRv3MXf/ZiwEsWUKFhLRRrFCAElGwmPSxxAlbcB78wiRvG0YGBs0VglgFC16Ct1jBy4SPIUPoBMHlFKzspcl0uvN4FCzoFk8RKSLkX9GgezxJ5CnGKlgUpCYs/6vQjWI8EHokTE6OFCE/WqUgHgUL7zN8hpKHp9cqWIQdkXcogrbhSCDCwy66rrUzBjJNwcJLhWKFQkLhwnDjXrASFgtIDqRBgLhz8WpBeChiWMfknuA1Io6NFwwiD5db4NzJAqtgkYCLIgZT0QgRtuTBQgABuIJhOvp+WmBzsMIeLEKRWPIkLLrmMBAlBlCOSHrFU4rnFeVmgAB+gpbhA+gdDzFWt83BCocIUcwoV4IRQ84hQG4IfEeogxwtrHhyGGMVrHODcxFANnxi79cpWFE+edd3vBiIR8FioQdhPPKzMC7IZYQvMPwxlmMVLOQNOY/kB7OQBJ4jjAifcA65WSzeIC/Xpq1U6v2WPFh4spAnOAhskjtKFNeeHHxHlISUAIwdojyUFXKtnTGQaQoW7lmsYCwAFCIsCCwEiJgQIKuZsBYohzBNMEGAIMGzRcPbhfKFWxbCwwonTwRPF5M+CYx4vyD6uwRWwSIhndV+CBKYAi9ASwrWAfqNuDsu4P8JiJ2TJAxD4CmDcbA4KgXknTBu1xwGosYAuYV4clH2yRWERlGeCB1C81jO8AO8Bd1bBYvcRo6D3xAS3xOggBFqvEFA+B1rHK8U7+kHfoxVsBAyGDb0TT0swoOcg6AhzBHOwXIhQiHEtXbHQDwKFouUUGqYyzHSSTwn/I18aC5EiAeJhSEnCkhJIYQOD7GqFqWIJHRkBLle8MX3BZWCsIKFInWTAKUJGYU8wpghHyysYIEw8sEw7lGoTcYzEQAAHE9JREFU4EVC8HaFML+71o4YyDQFC8HABI2CxIpCCJyEQogqHBPnmMKAyGLRiVcJ4sNqgJhRfOgLRmB1EwrUqYLPY07kWnY7mtYeEcKHFR2xXjbOw73L9WAU1xwG2hMD0CXhDGgPxck2DAwSb21Suf3e5hOSo4iC1ZwVvCVaD98byhWeLYQMC0rIjyRpF++yXeHYnrhw13IY2FoM4CGyhXFb6wuZBDR3PLyHbCHKgocLpwHlS2IbfINhz2KRLbWW+Lm1Mbrfk4yBTFOwcKOiXLESEEJDWWEVHtp+OMYdD5om6yCW36K0EVakYXXjvkXrd0nn8WDRHdORMRC7YKOt90oIEO8AOSp4ABAeGDSEJfGGUfvHNYcBhwGHgQ6FgUxTsHCVEufGRYrGjyXO5MzeTXxOpFG7hxo8xL2Z7OmLfClWQGFlu+YwkO0YgK/gL2pRbW3DcCF3xJZfwKih7g8rn1xzGHAYcBjocBjINAWrwz0Ad0MOAw4DDgMOAw4DDgMdDwNOwep4z9TdkcOAw4DDgMOAw4DDQIox4BSsFD8Ad3mHAYcBhwGHAYcBh4GOhwGnYHW8Z+ruyGHAYcBhwGHAYcBhIMUYcApWih+Au7zDgMOAw4DDgMOAw0DHw4BTsDreM3V35DDgMOAw4DDgMOAwkGIMOAUrxQ/AXd5hwGHAYcBhwGHAYaDjYcApWB3vmbo7chhwGHAYcBhwGHAYSDEGnIKV4gfgLu8w4DDgMOAw4DDgMNDxMOAUrI73TN0dOQw4DDgMOAw4DDgMpBgDyVCw6INdwdkMdmeB3VCWW2MbjP0FbHz8rIANltlQmZ3H2fB4sOAjAXuT7SSYK1gkYG/BFYK3BRMFawRs18FeZrSHBGy7wQbMfL9b0N8remULHIBdy9lcc3vBZwI2XmbXcnYx/1TAHoZsXvtS0BdjeFhwjIDNMhk7x7A5NDumbyewY++i9+xbyNjZNJf7ZoNOoLmxs//aNwS0/wgOEjD2ZwSjBeCCsfcTVAoYO3gEX7MF4KK5sTOuw4N+/6VXO3auxzi4p+kC7ieeTUKDrtxLhBjgueYLugmgIZ4Nm7hCn68LoA1oii1qwjQDH1g+glfYtJnjewsqBe8HY+Y3aIatn/YMXvmNjZWhgecEYZqBpxgTfMTx0DY8wXZU0ONbAraSsnwEz4wRwKezBPsJGDv0C08ydmj8uGA8sXNAeOzcQ3NzAFtV2bHDC9w7Y4dfwnPAEaGx2zmAsVcKmpsDwmNnTgjPAV/XZ/iM+2BcvGdOcy21GIDmmf+hP+iR/WeZk9N57oUnrNyAxxk3Ms/KjU/0no2dm5Mb0/R9S3NAWG5wbnNzAPOJlRt2DkDmga+W5oBYudHcHMD9cC+MvU6APGSemSdAztaklkzS8+pbq2ChJIwTMKkyMbF5cpWAyZAGERUKuA47gCNYYBCO5xVisHsI8hsKAcA5TG4cx8Nj42X64no0GI7v6ZfvERD0xzXoE+Bcfrf90h/H8co1uQb9cg592X7tNeIdO33Qb7qNHaGI4oawghnZpR0BFe/u7wFK3EsSMYAyhOLLxscIcCYt+AUa3BIthuk9Xj5KJr23Bx+B5uZ4dUtzQJhXt3YOQMnFUGSPxAMCfn4qeC5JJAHXVQIYQFFgo/D/CToHz+RLvdo5PF3n3nhkXmtjB03wfWsyb0uyNJlzQKy8xkCk8f1YAQbLBwk826w4tK0KFucNFaC9YimiyUIwrqUvBmCI1YJdBO8FzJu+o+1YI2PChU+WCrDIsShdS28MwC/WG49C7Oa39nteeFBQLBDeeEaswd5+I3BXSgQDzG84KZjj8Gbj3XZNGGirgoWbH4/Ii474M4qO8OwRksQaJGTrWvQYgMcODAQFIT0nqKPHebKugEcLjyOGJGkFrkWPAXBOKIz0EAx31zIHA/011D0EeBxdpERIaIuChVVXIiDMRizWtczDAM8QC53woWvRYsDhOlr8Rt07YUsME+Y8rHPXosOADUUTrsXb61rmYYD5DiXZ5fwKCYkqWLhsDxaQOO2Ec+YRvx0x7ncSkkkIJhHStWgwgKAgR5FEb3L0XMtMDOCtx/M7RWBzRjPzTtJ71CSykzf6cnoP042uFQywQAVd4dVsx1SiChYTDauLWL3mWmZjgGeJdT43s28jrUfPyjZc5TPSepRucPFgYKQOWiggydq15GMAWWSNPhdeSj5+27NHvFgsrHpHkNUGSaIKFm5yVja4PJL2JNdorsWzZ9ktqz/c84wGx6zkdGH0aHDb3r3yLHsIPm/vC2fJ9RDKNFbFuZb5GIBXkCusls7alqiChYVBnQ4XH+8YJENNoecFroZJ8p8nAhl+eTCYaJJ/Bddje2KAlW0TBP9uz4tm0bWG614RypT7cS3zMUB5DXKxqP+VtS0RBYuYKgXJHhE4K6NjkAx1ZlhS65J3k/88qXkFfins6VrmY4C5ktySNwSuAGnynyfFa/H2UsjStczHAIuomAM/zvxbafsdJKJgcRVW07hk3bbjO93OxCqnOQUr+U8G3gKcME4+blPVY19dmMKwFCF2LbkYwIAnpOTSFZKL11T1Rn4v/MLuJlnbElGwqJ00QYAHy7WOgQESEWlsR+JacjGA94qiolntIk8uSlPe2yHB81ye8pF0vAGwVRHbuVBJ37XMxwBzH/zCFm5Z25yClbWP3tw41fhpM7MbDZHcvVOwIkFrSjuliCIFR13OYvIfg1Owko/TVPZIKSBC6lldcSARBcsWgXP5V6kk2+Rem0Rsmlvplly80hshD3jGhdSTj9tU9UhIne2msnrpeUTIt/tQuhBhRAhu526Z/+AXQupZ2xJRsFgRsJeADYNd6xgYcCHC6J4jJTAoa8K+j651DAy4EGF0z3EfdU3JGLdCPToct2fPLkQobCeiYLkcrPYkz/a5FmEsGrkPriUXAy5EmFx8pkNvEzQI8hVdsdHkPw0XIkw+TlPZI9GR8QJ2P8jaloiCxQpClCw3uXQccuGZ0lwYK/nPFO8V+CWk5FrHwADFMAkPujBW8p9nhbokVcGloCQft6no0aUUCeuJKFhopOzH5faJSgW5RnNNFyKMBq/0OlCAkuXq+kSH4/bu2YUIo8M4dbDmCbK68nd06G33nl2IMEEFy4UI251GI7+gU7CiQ7ELEUaH21T17BSs6DDvQoTR4TYVPTsFK0EFC/d4LwEbnrrWMTBgPZgu5JH854lBwsqorF5Fk3y0prRHVka5wrHRPAKqflP+gr1uXesYGMh6fkkkREi4Y3vB2x3j2bu7EAZGBlj4wGEj6Rjopx6LBHOS3nPyOtyxvLz8sKKiouLa2tpV9fX1/1DXS+LtvrCwcKTOPaSt58d7nTQ6bqLG8pZTmiN5Im7brk1o3VrFZGvPT8YDJqXoAMF/ktFZpvaRiILlQoSZ+pRbHrcLEUb3TNM9RJjXp0+fXzz33HMoVd6sWbMKTzzxxGNWrlx5ZZwoKejZs+dlL7744t1tPD/Oy6TVYS5EGN3jyPoQYefxnS8tG112cE5RTqfad2tfrH6i+udCd228KO88rvOksl3LDsopzClpy/nxXifO41yIUIhKRMEq1PEk7lKrxLWOgQE8LDS3t1ryn2cPdUlYPS23/pD36dhzzz13xRlnnMFm36Ydf/zxE9977z3G3Gql8vz8/GHnnXfe082cz1ZaC5KPzrToEaFBCMutuk3+40C2kOCelatuO23f6Yhhfx/2QPnocjMnb1i5wfvg6A+uXvXcqkviQXVz53987MdXVT9T/ct4zo/gGLxo8MuqCPrOmC6dgpUxjyqSgQ4Pep0RSe/Z3WlaK1h6NDuPGzduxG233TbNPqZDDjro2Lmff35LoERs8ekVFBTsPHbs2CHNnH+jTqzvoI+eYpgfCtzm6Ml/wFmtYPU6qddDw+8ZfkwYrTO+N+OdpXcuvS0eVFdMrDhup6d3wgvY1OZcNOe1hb9eODae8yM4hpQi+CWrC5MnomC5EGEEVJjiLl2IMLoHkO4hQq9Lly5XTJw4cfpFF1306dlnn733+++/X1xXV/eneFGi/K1rDjrooNfs+e++++7wNWvWXBTv+Rl4nAsRRvfQsjpEWD6u/JqRj468KK/clibUppfHf/rgsvuXHRcPyps7/5OTP7l/+b3Lj4/n/AiOcSFCITURBcsluUdAhSnusjy4fla7cSN6BpmQ5O4p1DdO3qjdleD+mPCQcM2umPMxwoYITF5XB2x4JQmfumKYyX+42Z7kflzPk3v+vP+F/Ufmd87PX3zr4hlVD1edUf9J/StxorpLz5N6/q//RaHzH6g6vX5m/atxnp/sw9AU4Ze4F80kewDp0F8iCpYr05AOTyy5Y8AtT6PAn2vJxUC2lmlgv9JKwT+Ti8606A2P72yBM0iS/ziytUwDMvgHgjcF0wp3KDw6vzS/V920urvaoMjnFI4sPCa/OL9nG89P5lMll2wXwevJ7DTT+kpEwUqXEOFohSYOWLt27cyGhgYSahPd2X50aWnp1xsbG2cqHPJooucP8Lw9VXL4LGUuTxVH/C3R87fxvN1GiaGUWfym6l3ARA0pJBoXIowO+WkfIozu1r291bdI3bsvwmukomsXIowO69kYIiwTOn8smCzoaPUlXYhQDzURBSvlW+WUlZX9aMyYMStIrL3zzjv73X7bbUeuXLXqJ/HyPOfvsccey2+++ebpd9xxR/8/3377kStXrz4/3vMP9LwblGDyvf09r2yuFnr8n7TzB/1Evriazr/mZ553tmaS8vkqWPhTWSz/8jySEFNVvLB7MHC3PUVcTzChg7J9qxz4or/g/oSwlt4HozQuE7himMl/Ttm2VU6lUHii4AZBR1wUQsQLfsHjm7UtEQUr1Zs9F2+77bbnP/nkk9Jp/HbppZcOe+CBB3BFxhOnLtL5JzZzPuUn4olT512uFRGX+sVWTXtP5Q207OMMUdD/4qGgSZ731GWet5M9Vgkv67/peaepyuc98ZwfwTF9gz7TspRABPfbnl26zZ49bz8hvI/ggfZEfITXYtUtJSjYlNi15GIgmzZ73leoGyGIa4VgctHcbr0hV+GXrC5inYiCleoQYY8ddtjh5IceeuhxSyIPPvhgDylZEzdu3Chdp9XWWed3a+b8/XU+S69ba7lav37T932r3LQvPK9xnOddp8Jg8Sh4jX/0vBvP9vNTTMNtdLTn/Xyq513b2sUj+t2FCCNCrLrN5hBhGKvj9aGnQM7ajG8uRBjdI8yWEOG3hUJy+EhP6cjNhQj1dBNRsIgXk8CasroWFRUVl1x11VVPamn5Sm3tkXvYYYd9d8mSJXIKxZfHFD6/uro67+ijjz4lkfOlDN33F8/7VhddkEqDik1+cpPqCcV7/aM8724lXX2nm04gJniB58283vOUkpUyF7FVFjta/D8dJq5hGgRerHiU/3QYb5RjmKDOCUc3eZ+jvFiEfe+gvj8XxF1dO8KxdLSuCSlTxHppR7ux4H6IAJ0nINrxTge9x/Bt4cGCX97Ngntt8RYTUbA4ls1rU7lEuay4uPhbSnLvpwT1OilZ7HM0K4EHaM/vo9PXtOV8xTzOl0Y0QTlUsxRX/K0SMhKpbF+qWeRcxQgnKs4wTxUer5cXLB7vWQK3mNChLgcrIXQldDCVjOEZV/XbR9vXBNgmDyWExfQ62OVgRfc8kC3wSkfceB66J5mdIr4dVYGMpQyXgxUIgHhZJtUhwnjH6Y6LHwMuRBg/rhI90oUIv4oxNkum9trDiSIzTY53IcLoHkS6hAgJMBCtwVPZlhZ7/nbq5FjBdYJUrhhvy71szTkuROgUrK2hnw5xbmVwF3M7xN2k1004Bav553GAvmby/Xfwc0WXLpX7V1fPpdBpKr3j8VAPK93wWLs6WPFgK7FjUq1gFSiF5IJ+ffrUlpaX1s+cObuX0kju1C007dXZyu00dz5bkGFQ/DkxVHSIo4t1F/BLPPnJHeKGm7uJREKEHRYJWXxjrpJ7Fj/8FN76Qbp28bBhR3x9yJADj6ys3H+bDz7458cLF75205w5z9yewnG1dmlXyb01DGXo7yUlJSdo8/KFp5xyiqk8vnTp0rxDDz30MKWR4HlqtTV3/iGHHPJNpaJc0erJHfMAV8ldzzURBQthzPLSKR2THrLyrlyIMLrHTmgAT81b0V0ic3vOyys84cgj/3rTyJEnsMLQtKee+r/pr79+/R56m6q6cK0h1IUIW8NQ239ntSlbNaVka5WuXbte/Morr2y20nWfffY5s6qqKq4cXxWv3mHatGk3h29//PjxJ0hRy1YFy4UIE1SwXA5W2yePdD2TOiU0XNmuJRcDLkS4BXz277/XL0466Ykri4oof+S3Tz55sOaBB47bVW/jEmrJfVxx9cZKNxalVMd1tDsoEQykNEQYhQcrEQ9YIojKkGNZQQ2/pKzqQDrgKREPFquiqOa+Oh0G7saQFAywlJaWTcmXSUFcHJ2AW3jGVf1uHlldDzzwpnf23PNH29qfp0z54QvTpt0yIQ7cpuoQhMZaQbp62FKFl2RcF9nCPJTo1mfJuDZ9RJGDlUgOV7LuI136QbeAX7K6KG8iChYuv90Fz6fLE3Tj2GoMuBDhVqOwxQ4GBxNMKstwRHd3Seh50KCJP+rVa+eTevXavnL+/DfeX7bsnWsXLnwzrl0RknD5tnThQoRtwVp85xAaZluV5fEdHtlRyV5FGNlA07xjFyLUA0pEwXIhwjSn6DYMjyKnNFcMsw3Ia+UUFyKMH6e9dGgm1AfSdqLedIHbuzP+ZxvvkSkNEcY7SHdc3BhAwYJfMrUkS9w3uqUDE1GwKASHdp8JE2FSkOM6cRjYCgxQS4eVNDVb0Yc71WEgWzBA0WPSTwjBuuYw0CEwkIiCRTyVjYrf6BB37m4CDLgQYXR0QNVvNiKfGd0lXM/tjAEXIowO4XjTtUGG92V0l3A9tyMGXIhQyE5EwXIhwnakzna6lFOwokO0CxFGh9tU9ewUrOgw70KE0eE2FT07BStBBYtVUf0Ec1PxtNw1I8EAYV9aqlbuRHJTadJpV40D/Gq7Stc6CAbwSFJt3q0iTP4DZeN5vFdZveos+WhNWY84b+CXrF5FnYgHC2QNEXyUskfmLpxsDOBloblnmmzMeh6J2xgl2tfbtQ6CgQm6j3cDRaCD3FLa3MZQjYQio24borR5JFs1EMpuUDw2qwuTJ6JguRDhVtFbWp7sQoTRPRYXIowOt6nq2YUIo8O8CxFGh9tU9OxChMJ6IgoWmzdiZXyQiqflrhkJBrAyaM4tn3z09laXeH0/T37XrscUYaCLrstKNxdST/4DYFeJLwQrk9+16zEFGKDIMvxSlYJrp80lE1GwXA5W2jy2pA2EYpg0Cvy5llwMuBys5OIzHXrbTYNgWymnBCT/abgcrOTjNJU94pCBX6amchCpvnYiCpYLEab6aSX/+i5EmHyc2h5diDA63KaqZxcijA7zLkQYHW5T0bMLEQrriShYhDvGCF5NxdNy14wEA7hwceVmtRs3Esz6K24pNuo20o4IwSnolmcKr2T1yqiI8D5S/S4WuCr5ESG4nbulyPIAwbx2vm5aXS4RBYuB9xDUCurT6i7cYNqKARRmVhA6gdFWDLZ8HrzVV7Ao+V27HlOAAfIVtxO8nYJrZ8MlCSlhkKR6L8JswHV73CMh3wLB3Pa4WLpeI1EFa1/dCFbGrHS9ITeuuDEA8X9D8C/BhrjPcgfGiwF461jBYwJnkMSLtfQ9blsNjUU+z6bvEDN6ZH00+l0ET2T0XbjBWwzsqTfVgk+zGSWJKlhMMDS3/UfmUw2LFtjOxSnL0T3LPdT1ZwK3/Ud0OG6vnit0IbxYGJiuJR8DzEf7CJ5LfteuxxRgAA8Wi0Gyuq5ZogoWz4nl51QydhWqU0C1Sbok8XEms9cFbnPVJCG1hW5Yfj5X0BDtZVzvEWKAFaGEB1+L8Bquaz+kNEjg8hYzmxp20PDx2jPvZXVri4KFq5zVZ1RodfVgMpN82LQbofFiZg4/o0a9VzBaJ5wz6rFtNtiD9QmvvfPcR/sM2VqKlZpUy3f146LFdVS929WDT+oCWe29AsFtUbA4j/pJFIXDKndKVlSkGk2/rIQikZTVgy65PRoch3u19ePw+LJAxLXMwQCe3p7Bc8t6YdFOj42FVERI8Kw7fmknpCfpMihXeCHJ6XX8shUKFs8DN+AwwcsCt7Q2SRQacTd4UxAY/xO46u0RIzum+68FgoMyJy4s2764b8vVUIwPCASF8/S2BYNtP6dEpx4qIH/xvbZ3485sRwywSIG0E7yPztMbIL6tHiz73AbqDQm8IBdPFhvbulyTdqTqVi6Fl6qbgIRD6vcQF2dlh/M6tv8z4lmQj0XV/O2D5+E2gm7/59DSFZkLGwWVAoyQDwUUV8ZT71r7Y4AFBZQ5Yb4i75fn4Or1tf9zaOmKzGd4eIcIUIgp94MHyz2jEMa2VsGiK/rAm4Ugf0fAyinqmbwhQLAD7F9o9zJEwNQIRguWCtB29xawxxd5KhMFuIgfFRwu4EESz0U7pt9XBKxm7CWgJg2rewhZshx0nYCCdQsDYCwogFhB7OyN5+DpoF+9mDwyPAsUUX1BMEpAbhJjh7lZZcfYcXuS5Do36K+5sePJO4hO1R4JrsHYnxHgObJjZ6wopIyJ7/gMDgjX2bHPD85h7NwjY+TewAM4ocWOnXO7C6YLwA3JoggJlCqeDcLc1ZgJkJfCFyYh6JdJ6S3BEcGzhWbIP4HWKAXANhMIeHiiUmBpBsHD+fARPAPNInzmCqAzVu5Av/ARNAOdHBncL/Szn4A+XhJQbd7SDK9cBz6C/+Bp6BAe3VWAlxpegI/wfsIvjJcGr0L7duzwB3zE2OGh5uaA8Ni5l5bmgPDY7RzA2OFHOwdwrebGzoq/5uYA8BseO54q5hFKBNAPIY45wX0Gt+heUoQB6J6CldALcyS0xXMNy41E596w3Iide5EdlmbaOvdC8x8LmP+t3IB/4CP4CR6DD+EjaLklucE4mpsDwnKDPpqbA6bpeys3wnMA7+Hh5uYA+MmOncfd3ByAIjUu4BHmE2opcm+sRsdAcS2EgWQoWLEIRVkBePBMuACMwbX4Hg8XExgCBk8KSg9Ch0mdcyAeHhQx3PLgPN5zDARLXJ5+SIhEeUCLxp1PP5yHIodgASAirsVx4X4hWhr98j1jg4EZE/21ZeyMi/HSEHJ27PTLOOzYGavFCd8la+zct8UJr/Z6wZDcS5piANrgecXSTDy0CM8kSu+J8hE8ankVPoZfuO6W6D3RsTMntDQHhHk10bG3NAfAk7G8yhhc6DZNmSQYFnMaNMCcHpYbic69yZYbsXNvIjKvLXy0tXKjJT5iHrJjB+V2bgnPARbvyEgXCWmFX6JQsNKbRd3oHAYcBhwGHAYcBhwGHAYixoBTsCJGsOveYcBhwGHAYcBhwGEg+zDgFKzse+bujh0GHAYcBhwGHAYcBiLGgFOwIkaw695hwGHAYcBhwGHAYSD7MOAUrOx75u6OHQYcBhwGHAYcBhwGIsaAU7AiRrDr3mHAYcBhwGHAYcBhIPsw4BSs7Hvm7o4dBhwGHAYcBhwGHAYixoBTsCJGsOveYcBhwGHAYcBhwGEg+zDgFKzse+bujh0GHAYcBhwGHAYcBiLGgFOwIkaw695hwGHAYcBhwGHAYSD7MPD/AWyx3t793ZIQ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887517" y="289358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chemeClr val="bg1">
                    <a:lumMod val="85000"/>
                  </a:schemeClr>
                </a:solidFill>
              </a:rPr>
              <a:t>推送本地变更到服务器</a:t>
            </a:r>
            <a:endParaRPr lang="zh-CN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13315" name="Picture 3" descr="C:\Users\YuanXu\Downloads\go8da\git-clone-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6993" y="737195"/>
            <a:ext cx="5211818" cy="302382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sp>
        <p:nvSpPr>
          <p:cNvPr id="8" name="TextBox 7"/>
          <p:cNvSpPr txBox="1"/>
          <p:nvPr/>
        </p:nvSpPr>
        <p:spPr>
          <a:xfrm>
            <a:off x="4058305" y="3945899"/>
            <a:ext cx="5715000" cy="520998"/>
          </a:xfrm>
          <a:prstGeom prst="rect">
            <a:avLst/>
          </a:prstGeom>
          <a:solidFill>
            <a:srgbClr val="13324F"/>
          </a:solidFill>
          <a:ln>
            <a:solidFill>
              <a:srgbClr val="588DC1"/>
            </a:solidFill>
          </a:ln>
        </p:spPr>
        <p:style>
          <a:lnRef idx="0">
            <a:scrgbClr r="0" g="0" b="0"/>
          </a:lnRef>
          <a:fillRef idx="1001">
            <a:schemeClr val="dk2"/>
          </a:fillRef>
          <a:effectRef idx="0">
            <a:scrgbClr r="0" g="0" b="0"/>
          </a:effectRef>
          <a:fontRef idx="major"/>
        </p:style>
        <p:txBody>
          <a:bodyPr vert="horz" lIns="91440" tIns="45720" rIns="91440" bIns="45720" rtlCol="0">
            <a:noAutofit/>
          </a:bodyPr>
          <a:lstStyle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>
                <a:solidFill>
                  <a:srgbClr val="C6C7C2"/>
                </a:solidFill>
                <a:latin typeface="+mj-lt"/>
                <a:ea typeface="+mj-ea"/>
                <a:cs typeface="+mj-cs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rgbClr val="C6C7C2"/>
                </a:solidFill>
                <a:latin typeface="+mj-lt"/>
                <a:ea typeface="+mj-ea"/>
                <a:cs typeface="+mj-cs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C6C7C2"/>
                </a:solidFill>
                <a:latin typeface="+mj-lt"/>
                <a:ea typeface="+mj-ea"/>
                <a:cs typeface="+mj-cs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C6C7C2"/>
                </a:solidFill>
                <a:latin typeface="+mj-lt"/>
                <a:ea typeface="+mj-ea"/>
                <a:cs typeface="+mj-cs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latin typeface="+mj-lt"/>
                <a:ea typeface="+mj-ea"/>
                <a:cs typeface="+mj-cs"/>
              </a:defRPr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latin typeface="+mj-lt"/>
                <a:ea typeface="+mj-ea"/>
                <a:cs typeface="+mj-cs"/>
              </a:defRPr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latin typeface="+mj-lt"/>
                <a:ea typeface="+mj-ea"/>
                <a:cs typeface="+mj-cs"/>
              </a:defRPr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latin typeface="+mj-lt"/>
                <a:ea typeface="+mj-ea"/>
                <a:cs typeface="+mj-cs"/>
              </a:defRPr>
            </a:lvl9pPr>
          </a:lstStyle>
          <a:p>
            <a:r>
              <a:rPr lang="en-US" altLang="zh-CN" dirty="0"/>
              <a:t>$</a:t>
            </a:r>
            <a:r>
              <a:rPr lang="en-US" altLang="zh-CN" dirty="0" err="1" smtClean="0"/>
              <a:t>git</a:t>
            </a:r>
            <a:r>
              <a:rPr lang="en-US" altLang="zh-CN" dirty="0" smtClean="0"/>
              <a:t> push remote-alias/repository-</a:t>
            </a:r>
            <a:r>
              <a:rPr lang="en-US" altLang="zh-CN" dirty="0" err="1" smtClean="0"/>
              <a:t>url</a:t>
            </a:r>
            <a:endParaRPr lang="en-US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86415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共享分支</a:t>
            </a:r>
            <a:endParaRPr lang="zh-CN" altLang="en-US" dirty="0"/>
          </a:p>
        </p:txBody>
      </p:sp>
      <p:sp>
        <p:nvSpPr>
          <p:cNvPr id="3" name="AutoShape 2" descr="data:image/png;base64,iVBORw0KGgoAAAANSUhEUgAAAlgAAAE9CAYAAADXtxyoAAAgAElEQVR4XuxdB3xUxfY+d1t6JaGDEAi9JBG7qNieBbuifzt2n+XZ27PgQ+zl+azYFSv23kXBggpJ6C30Duk92+7/O3d3k01IYHs942/csDt3yjczd74558wZhSQIAoKAICAICAKCgCAgCAQUASWguUlmgoAgIAgIAoKAICAICAIkBEsGgSAgCAgCgoAgIAgIAgFGQAhWgAGV7AQBQUAQEAQEAUFAEBCCJWNAEBAEBAFBQBAQBASBACMgBCvAgEp2goAgIAgIAoKAICAICMGSMSAICAKCgCAgCAgCgkCAERCCFWBAJTtBQBAQBAQBQUAQEASEYMkYEAQEAUFAEBAEBAFBIMAICMEKMKCSnSAgCAgCgoAgIAgIAkKwZAwIAoKAzwhMUVVdzo/Ls7ISsjOUalvtyom9Kqcoit3nDOVBQUAQEARiBAEhWDHSkdIMQSCQCMxcssTUsDNrP6NBybPbKId09hy9gk+OduenSjmqomTjJaJTVSK7aicr/qfa7FUW1V6Oz3KbXSm32dRyO9nKyUrlzTYL/tavtyza+seUKROaA1lnyUsQEAQEgUhCQAhWJPWG1EUQCBMCLInqP2drQSKpR4ArHaHqaLxCSrIn1bHZVbLbQaHafbp/p+I3O9K0fVptajOY2O8Wq/KDoqo/rkxaOf/9SZNsnpQnaQQBQUAQiAYEhGBFQy9JHQWBICDw6i+r8/VKwhF6ne5IInUCkZLtTTFMmFpJE0RYbSSqc8LV+e/O52xqjdVu+9luVX+0tph/ePb6Q5d5UxdJKwgIAoJApCEgBCvSekTqIwgEEQGWVA35fdMpqqq/DcWM86UoVSNTXUmovCFXLqkX8oN60Z2w2Wz2hVaL/cH6/jtmimTLl16SZwQBQSDcCAjBCncPSPmCQIgQmPHLlnN0OvVuUpQhvhSp2Vl1VAX6LLlyqQz3pEq0r7FZaeq7/z7iNV/qLM8IAoKAIBAuBIRghQt5KVcQCBECb81Zn0U643RS6Qxfi+zKzqqjbZUrnUN12KY2bCNmHVSJkFw5ntnVTsu9TJvV+rneWH/x+3dM2ulrG+Q5QUAQEARCiYAQrFCiLWUJAiFGYMasjYN1Bt1PkFr186Xo9sTHTdrkJrnqkjx1Yvjum52Wk4TZ7NvtivWor6aevMiXtsgzgoAgIAiEEgEhWKFEW8oSBEKIwMyZO1Ktva1/QLM3ytti7SBQnZGrLglXOwnUnuywoB7sxI7LRdRcJKxjWWz7hVhmtSWN++Gho2q8bZOkFwQEAUEglAgIwQol2lKWIBBCBN6as/lZSK6u9KZIJjEu9V7nkqnOyVFXqsKu1H9dE7VdVYZMxtyDoiqvfXX/xMnetCuC0nZDXTiaEFMRNyGyY9b+iKz+rEQciliLuA5xDKIFsRRxH2c7/sJnEaIBcQHiIGdeK/CZ48yfn+UyeiNuRWx0puP8tyGOQGxCXI5Y6KwD57svog5xvjNNEj6XOvPJxOdqZ1k98Ml1tyIOQKxALEfkutcjrkF01b3EmS8+iMvg8oyICxHznPl1rDu3rS/idmd+3MZqxC3OenHduV57c6YIc51lcN25vGGIrrr3xN98Qpbrzq5HejnzMeMzy1kG4yJBEAgoAkKwAgqnZCYIRA4Cb87ZvEVRFF5MPAq7daPQpYRq97ZTjpOBHXxkeWEY31nFQQIr9jcVd58yZUq0eIznRZzJ0Z/OhZ+bxQs6kwEmJtyOXESWyjE56YPIhGgH4gBEJjFrEfOdeKzE52Dn8/w9EwgmE5sR0xDTnc8ySWFiUYXY4kzH+fO/WWXMBINJEpMcZrGcLx+A4HWhDJFJH5O0jc58UvDJ5CwRkckW1519l3VHZEJYh8h1Z/LDxGgAItedyZbrYAWXweVx3dYhMlHrrO56fM9ElEkVO6TlNjYgMm6uum/A34wDByZorrpzeUzOXHVn/JnMct0TEPnfnA/XjZ9nTLjOLOktRmQSJ0EQ8BsBIVh+QygZCAKRh8Abv27pjxVqvSc181iatItaz7OTgF27dOj6+T3VW7Fbhn71wKm8WEdyYALFkprRzgV9HT6jhRRGMq7BqBv3FW9GuL+YKDJhZMmhBEHAZwSEYPkMnTwoCEQuAqdO+abopAkj5xv0LAjoPHRlZ9UVIdrTSb89/t5OctWeXLnUkqyi3FNQ8NaCZO6QL6dOnLOntGH8nYGHA1dNasJqPAnRgwCrMFl69z0iSxIlCAI+ISAEyyfY5CFBILIROO6OLwsO33dQSd/uGZobBPfQ5ijU3Y2C4++ObhY09d4uBu+dSZ46c7fQuY+rzmy7OtpZdYWuQa8DuYJowWo74OtpJ7LdTaQGVkmxyopVThKiDwFWdbKKVqRY0dd3EVNjIVgR0xVSEUEgcAgwwcrJTir5x35DyGjQk8WGE3jInsnNrkbseyJHvv/e/iqdzgmXJ61mUpVoNJCiww2JaEhDizmSCRbbU7Ft0WJP2iZpIhaBg1AzPiDANl0SBAGvERCC5TVk8oAgEPkIMMFKTjaU5PXpRvsO7wOrZYUazVZIfjpeyrwH8tSpI1AHUfLMZUPXhM5TFE0GHaUlm9hFAxmNRqpvMlNDU0ukEix+p05E5FN/bBwuIXoRYGP4AxG/QZSLyKO3H8NWcyFYYYNeChYEgoeAi2BlpiVR727plN8/m5IgAbKCGDW12CABsrqd7vPhJKCnfq86MYz3wMxKUwOmJZlArIxk0OngNwvn65MSqKHZQlV1TZFOsFyn1ILXwZJzqBDg0468ToqqMFSIx1A5QrBiqDOlKYKACwF3gpWZmkTZ6UnUq1sapSSwDROmPVhOfbOVahos1GxhstXBHst5+fKer8jZk1PRtt89MWBnaVX3zGTKTkvQVJqwtaKEhARKSU6i2oZmqga5inCCxe4B2DUC+3iSEP0IsL8xducg/Rn9fRnyFgjBCjnkUqAgEHwEOhKsLEiyWJrFUbVZyAhbJj5gqAfZYmlWI2J9k4VqGy1kBqnxTP23G3LV7iqdrk8G6lGPzJQEykgxOWOCRqqaLXZKBLHq3TMbEjeLRqxcMcIJFi/I7F9K7K+CP8xDUcIAFMLOWn8PRWFSRmwhIAQrtvpTWiMIaAjsjmBZILGygsSAaWlEKylBTwlGPRn0IF34d7PFBqJlpuoGM1XUNlNlXTNZYSS/OzcMXRnOu3cHS85yMhKpR2YS5UCilplqopREo2YX1oIymeS14G92LZGWkkKJiSbYXBmour6NXEWBBIudfLK9DjvFlBD9CPAauWffIdHfTmlBEBAQghUEUCVLQSDcCOyJYFmsMHhnomWxgOCwBkSlBJw2TIM0idVzySA+bPtkdJIuXmFsNjuIlh0nEu2QciGCFDWbOYIYQeKUYNRpkdV8JhA2E/JjtwoaccMnuFsrmWJCxSRuZ00TNUFVyWYuJpApJlQG/jQYtb+jkGDx9TBs3M7e0iVEPwLsvf5oxI+jvynSglAjIAQr1IhLeYJACBDwlmAx2XJIthyf7NohMz2ZUpOMmoQrBdKkFDY6x78zQML4VJ+RiRQiS7/4UwcJVQskY0yezCBcdSBQFZB+VSMymeLTf40wUq9rbKG6+hbNcN1ForRPQ0wQrCPQvXxHHh/vlxD9CAjBiv4+DFsLhGCFDXopWBAIHgL+EiyNcGlkCxIuTdLl+reDgLFXrYQEA4gXyBYIF5/wa4GKr66hiepBoJqazTCmhwTMJZVykqc2IgUJmRupiiGCxQ4qWXolHsCDN7xDmTOvkXySUE4RhhL1GClLCFaMdKQ0QxBwRyDYBMtFvtyJl4skacSpg5rPED8Ei7238/U4fJedhOhHIBlNGI/4bfQ3RVoQagSEYIUacSlPEAgBAkKwQgBy50WIijBs0AelYFERBgXW+MhUCFZ89LO0Ms4QEIIVtg4fjJK3I9aFrQZScCAR0CGzDEQ5tBBIVOMkLyFYcdLR0sz4QkAIVtj6W2ywwgZ9UApORK77IM4JSu6SaUwjIAQrprtXGhevCAjBClvPi4owbNAHpWBREQYF1vjIVAhWfPSztDLOEBCCFbYOH4WSNyFWh60GUnAgEeAThD2dfRrIfCWvOEBACFYcdLI0Mf4QEIIVtj7vhpLrEVvCVgMpOJAIJCAzJs3zA5mp5BUfCAjBio9+llbGGQL/uPn98UadbXbP3r1xJU0Sud9F2Objqs2Te0dHo3vygxVONw3btm6nJqv9qB8ePfOHCOxWURFGYKf4USVREfoBXrw/KgQr3keAtD8mEWAJVlP52pLE5GQaOnw45WaltV72HK0Eq7K6gVYuX0H1tbWU2L3/AV9PO3FuBHbevqjTGsTyCKybVMl7BIx4ZCDiSu8flSfiHQEhWPE+AqT9MYkAEyzFUldSv3Mz6Q0mKtx7LOUN6KORrGgkWOs3bafiv0vI3NJMad37kt2YFKkEix1TmhH5gkUJ0Y+AEKzo78OwtUAIVtigl4IFgeAh4LLBsteWU3XFDjLjUuYhQ/NoXNFIXGsDktXhsudIVRFarBaaX7KUlixZqV0enZGTS7q0HGpoaolUgiUqwuAN63DkLCrCcKAeI2UKwYqRjpRmCALuCLgIVkZqIrVU7aCq8u24JxAXLNvt1Lt3DxqSn0e9euSSzdb+jkHXZc/htMHS41qdneWVVFa2ntZv2KxdKs0XTWd0606JWd2pur45kgnWoeiH5YjsbFRC9CMgRu7R34dha4EQrLBBLwULAsFDoOMpQsXSTNs2rqXqmjqqrmsC0VIpCRc0DxzQj/r37wUSY3Rc6uyUbIWDYNltNtq4aRutXreRGuobNVKVnZGCeiZSbp/+pBqTtLpXIUawBIs9f6vOGLwOlpxDhYC4aQgV0jFYjhCsGOxUaZIg0JmbhtRkI1Xv2E7btmyhmtoG2llVT43NZlLwX2paMmWkp1FaWgqlJCeRyWgiC0u3LBYH8UJ0qRXdyZfPlz2D0Jmh/mtsbKb6+gbUp45q6+pJBfHLgJ1Yn9xMjQB2696DMhHrmywauYoCghUrKsK9TCZTutlsXuTjbPL3eR+LDfhjoiIMOKTxk6EQrPjpa2lpHCGwOz9YzS1m2rJpMzXUVlFLUzM1NrVQbUMzVdY0UH2jw32TTge1XEoy7LUSyJhgIp2qkB2CGbvNDrWijayITL52R7AMIFF6vU7LS1H4VaPCSN1MTSivobER+di1stJSEqlbZormTiI1mctLpKTUDOrdrw9hkYdK0EGshGCFZAAnpKen3zVk8OCNyampzYsXLx5cWVn5PEre7GHpCdnZmXcMGpS3OSkptcWH5z0sJmTJ5KqckEEdewUJwYq9PpUWCQLkqaNRc0sL1dfVkN3cTCYot4xQiNTUNtGOyjraXlELKVcdqazw6hBY6qVxJgdvIjsSOUiU43v+d2cP6nQK9chOp165GdS9Wxplp6dQi9VOjWY76QyJlJKWTsZEk6ayNKIyHKOMYLFKyeZAJfqC0Wg8/5577ik77bTTNDcTO3bs0B+H0NDQ8JgnrUlJSTl/6tSpy4899ljNk723z3tSRojTyGXPIQY8looTghVLvSltEQScCHhKsKysAnSzu7JazKQiQpBEuRlJlAHpEhMmm03VpFZmK6LZSi2ITS0WRDPsoczUjL+TYTOVCokXfyZB6pWYYKBEkxHqRj0IkwHSLEXjXDWQSG2rbKS6ZhvZdZBYIY1GppCGPw3a31FLsA5CF6xibhGNgzErK+uO33///QP3uh9wwAGXV1dXc5v2GECwhs+bN+8Z94Tjx48/q7y8/D97fDgyE4iKMDL7JSpqJQQrKrpJKikIeIeAzwSrEyN3G75jBaEB0ic+0ZcEwpScZKQ0sDA+pci+tTgy6aqAmrEGp/z4xCKrG5ta7JBQgZTBtoqlWzq9i0gZnUTKQapiiGBFtQ0WVLKnXX311ZWXXnqpphJcsmRJ4oUXXnhofX39U56MQDx/6jXXXFN+ySWXbPPleU/KCHEa9ms2HvHbEJcrxcUAAkKwYqATpQmCQEcEAkmwgmLkboxZgpWBvmhEtETpqNSnpaXd3L17dztUvlao+JJra2ufRVsqPWwPP38DnmeVsc2H5z0sJmTJeI1ktW+09mfIgJKCdkVACJaMCkEgBhEQghW2Ti1CyesRK8JWg8AUzKoxNvD2tR3+Ph+YVvifi6gI/ccwbnMQghW3XS8Nj2UEhGCFrXejWkUYNtQit2AhWJHbNxFfMyFYEd9FUkFBwHsEhGB5j1mAnuiBfGoQmwOUn2QjCAgCUYqAEKwo7TiptiCwOwSEYIVtfIxAyVsQNTcFEqIeATZyPxzxi6hviTQg5AgIwQo55FKgIBB8BIRgBR/jLkoQFWHYoA9KwaIiDAqs8ZGpEKz46GdpZZwhcMytMw9OTEick9MtU/OQnuV0pcDuFNquuuErcDr4wQrjXYSe+sEqr6yFN/imI795+IwfI7Bb90Kd2DC8PgLrJlXyHgF2NMokq877R+WJeEdACFa8jwBpf0wiwBKspp1rSrr16EUDBu4VMwRr/fpNtGPLJkrqvtcBX087cW4Edp4QrAjsFD+qlIRnD0D8yY885NE4RUAIVpx2vDQ7thFggqU2V5TUl++gzG7dqGjvsbiaJkNzCBqNEqxyXN1TXLyQKnfsoJRs+FhKyYxUgiUqwtiaWqIijK3+DGlrhGCFFG4pTBAIDQKaDVaSvqS5fDPV1VSTHo49992nkEYNzyMrPKu7rseJBhXh0pXr6M+5xWQxt1BaZiYldutDDc3mSCVYw9DDWxH5JKGE6EdAjybkIG6P/qZIC0KNgBCsUCMu5QkCIUDAZeSejittaraup9qaWmpsNlNaWgoNG5JHeYP2IoNeH7E2WDZcAL123UZavnIN1dXWa/cbpqWnUUbPvaimyYL7D1silWCJm4YQjO8QFsHOVsci/hnCMqWoGEFACFaMdKQ0QxBwR8D9FCFf2NxUtYN2bN1CVbWN2sXMOp2O+vbtSXkD+lF2doZDbYhoDbORe1V1Da1Zt4k2btyKmwuJsjKStQukM3K6UzJUg3zPYVVdUyQTLFERxtZUFBVhbPVnSFsjBCukcEthgkBoEOjMTYPObqbtmzZRRUUFVYOkMNlSVZVSU5IpNzcb0q1U7W++eLnNTgunDJl4MQHrhHy5f++6sNnQenmzsfUiZ4Oh46XOjrsIOe+Ghkaqq6unnTsrqR5/Gw166tEtXSNXySlplNu7D9n1Jq3OWr0jm2DFylU5oRmokV+KEVXsi7g28qsqNYw0BIRgRVqPSH0EgQAgsDs/WJUVVbR500Zqqq+lOkiE6hqbqbq2SVMhcmAylJoKcpOcRImJJjLBfku1q34TLJ1O0QhVc3MLNTY2oexGTWLGIS05AYQqhTJSEykDakxjYjL1BLHK6pZF1fUOYhUlBCvaL3sOwOiLqSxMaE0+4pKYapU0JiQICMEKCcxSiCAQWgQ8cTRqNpuptqqKzM2NpFNtpCcb1YJwVVQ30Hb4muJPV1AURVMr6vBJiPzB0i+OdpAvu93u+B0kitNyxE8Ibb9zWg78W25WKvXKyaCc7FS4kEgms00ls11HJhCr1MwMkLqEVulXlBEsURGGdqgHuzRREQYb4RjOXwhWDHeuNC1+EfCEYDlUf22ORs1mC9nMTWRS7HBOaqKMlASoERvIbOFThzZ8WqnFDAkUbLiaEBubzGwLBQkYJFL4WzNEh71XKj5TIJFKhvQrKcFIiYgmqANNRj0lmozULTMF0qhmKq9tJtirk86USEaTCapBhxpRUzEa2tSLUUawDsKoW4W4I35HX0y1nCVYQxEXxVSrpDEhQUAIVkhglkIEgdAi4AvB6mjkbrPBGF6FZEpRyWTQUSIIUjLIUkqyg3xlpidRN6j1cjJTKRukiYlXeVU9VdQ0UGVNoyYNY/LV0AxCBmJmtqhkhbTLaoc0DATKQaQ62mZFPcHiBZn1nvbQ9riUFiQExAYrSMDGQ7ZCsOKhl6WNcYdAIAiWw6g9uEbuMUiwREUYW7NNVISx1Z8hbY0QrJDCLYUJAqFBQAhWaHDupJTD8B2rCDeHrQZScCARSEBmBYjiByuQqMZJXkKw4qSjpZnxhYAQrLD1N18OzEFUhGHrgoAWnO7MrTaguUpmcYGAEKy46GZpZLwhcOIdn/YwJSdu47sHM1OTYuayZ5cfrMYm64Cvph2/PgL7tQ/qxEbRcjlwBHaOD1Uah2eaEMVNgw/gxfsjQrDifQRI+2MSgeNv+yIvKdW4OlYJVkND08ivHzh5aQR2Xirq9A/EDyOwblIl7xEoxCOs7pVTod5jF/dPCMGK+yEgAMQoAsppU7/dlpWe1D3WJFiVtU3VHy6syaH3J9kitO/YbodPn9VHaP2kWp4hkItkcCRC1Z4ll1SCQHsEhGDJiBAEYhSB06d+80pmevLk2CNYje98eNcxZ0dwt/HJs2MQv0Osi+B6StW6RoAJ8rGIJYgbBShBwBcEhGD5gpo8IwhEAQIHX/Df84cWFN6VlZ48OIttsZyx7Z7B9o5GI+Gy5z05GsU9hOtXLSy95peXr/08wrtgJOrXiCh32EV4R3VSPV4XkxD5DsKV0Vd9qXGkICAEK1J6QuohCAQYgf3PfvRUo0G5c+y4ffbq1TM7O9oJ1o4dVdXFf/+91NrSMvWPd27/JsBwBSM7XqQPQfwbsTIYBUieAUeApY/7I+5EXBjw3CXDuEJACFZcdbc0Nt4QOPjshx5TdbrLhowYsnZc4ajRTLKiUYJVunDFkiWLl0CiYHvm9zdu+3cU9eMg1LWXk2SxbZYc94/MzktGtfiAArvX4P7iU4PiaiMy+ypqaiUEK2q6SioqCPiGwMHnP3ib3a6/Pz0tZdFhh+7Xq2eP3FyHl/bIVxHurKyq+HnW3E1VNTWj7Yr9urlv3PaUbyiE/al81GA04iZEVhv2R2TjaT6dxr81I5YhjkLkW7HZ9odPsPE7mu/B4zSJiOzEtAci+2diNxUscclB3IrIRv+s1qpyxjx88o3dGxCHI7LB9mJnvvjQyuDy2N5oGSLXifNbg5jljFxfPSKTjnJnfnvhk4nidkRX3ble3D4Oxc4yuO5c3mBEV9274+8MRK47S/j435wP162zunO6EYjcNpYoMSYcFji/d9W9H/7NBInrzvl3Q+TTf+yXzFV3tocbiMh1Z7yGIXIdVyDyyU9u32xEIVZOkOXDPwSEYPmHnzwtCEQFAvud+dD+epPuWUz4QpPJuH3EsHzd4MH9c/U6HS5ydpCtSLHBsqsqrVmzoXzxslUtLU3mnirZ37VbaNrc925lEhDtgckKkxgmBLzgVyAyEWpBXIfIPrR4gWcJCttxMUHgdnMaloAxgeDTbWmITH5Y8pKNyCTFJX1h4laDyESI7cCYaDARYhLDZIJJFQcmP1wekxQmSOzDi/NjUsMkJRORiQjXgUkdqzk5PyZCXHdWo7nqzvViEseBCaGr7lzeAERX3ZkMMjnkujPp4n9zPnx/IxOhjnXndEMQmWAxDq66s4sObpOr7r3xN+PKdef8mSBuQ+Q1zlV3PtXJJJLrzsSW687lcRkSBIGAIyAEK+CQSoaCQGQicMYZM/UbjWsuUwy663Wqkq+oqjU9M2PZsPyB1pzuWcNtVnui1Y1shfIuQoPB0FK+s3LpirI1usqq2uGom07RKTNsTfr7/3j/BpbsSBAEBAFBIKoQEIIVVd0llRUEAoGAqow/6/HDVb39ClWnTsQmnyUJ9SajYXV6RlpTt6zMnLTUlDwF4q1gXfZMqmqvq29aW1ldtaOmpjahudkySFEUSE3UZkiw3jAq5gdnz7hLTuAForslD0FAEAgLAkKwwgK7FCoIRAYCI8+YYso2mfZRVf3BZNCNh3buINSMVUOkU6jCaDRtTkwylRv1RlXRKwlkV5Ltqj3NbrdlWG32LJvVanSpGNnFgtFgIL1Bb0Ws0iuGakXHzjbVRlVVWqw2i9Lc1NLNYrb0Boli1RAbG1WqpPyuknWOzWL8tdFWN2/J+1PMkYGO1EIQEAQEAd8REILlO3bypCAQgwioygHnPDFK0dvH6+zqeNg/7Quq1R2WLGxAvGtQqUEltYYUhe9rS1RU2O50kRbp6lSFtik2+lNVlF+t+qZf/379LtjS4CkJgoAgIAjEGAJCsGKsQ6U5gkAwENj7sunGlrry7CxrQjc1yZqt2o3ZNsWcTYohW0e2bgrp02GGXKeQUgHpVqWiN1QoOkultUWpqNdZKxPScirnv3A5G1lLEAQEAUEgLhAQghUX3SyNFAQEAUFAEBAEBIFQIiAEK5RoS1mCQCcIjB69Mq+hobZizZpxfLRegiAgCAgCgkAMICAEKwY6UZoQnQiMGbOqSK+nq2CDdIqiUJ2qqm+jJY+XlOSzXyAJgoAgIAgIAlGMgBCsKO48qXp0IlBYuPJIkKrL4ZbgeLSAvVm7h/kWi33SokVD2HGjBEFAEBAEBIEoRUAIVpR2nFQ7+hAYO3bVJEisLkLNjwDBMrRvgfonvnuzpaXlhSVLRoqbgujrXqmxICAICALtEBCCJQNCEAgqAjP1RUUFl8AP1PkgUAdAFeg251QL/E79CEnWa8XFg2eiGuKuIKh9IZkLAoKAIBA6BIRghQ5rKSmOEOjde15yz57pV+PGl3NAqsa4Nx22Vnwn2mcgVy+Wlub/HEewSFMFAUFAEIgbBIRgxU1XS0NDgcCYMQu663RJ1+p0yv9BYsWXybYGEKrtiqJ+AEHVM8XFQ2Lh4uJQQOpTGXwy02DQvQBy+yikg9/4lIk8JAgIAoKAHwgIwfIDPHlUEHAhUFRUNhgE6hos6JPwXc8OEitcVqy8a7E0Pb148ejtglpwESgoWHGBouj/jb7Ih7SwEqVdh5OZM4JbquQuCAgCgkB7BIRgyYgQBPxAAMRqbzwOVSCdjAVdu8PPFfDdPEis3q6s3PTcunUTmv0oRh71AgEnwXoC/ZHlfKzJbqe7SxbS6x4AACAASURBVEsHP+pFNpJUEBAEBAG/EBCC5Rd88nC8IlBQsPIoGKezq4XjgIGbqwXVCmI1C4v7G8XF+W/hNzFcD8MgAfE9BtC/AMlhP0fxqhXxv1DN3iJ9EoYOkSIFgThEQAhWHHa6NNl3BLBwn4mFml0tHO7uagGqqAaQqi/tdvWl0tIh3/teQvCfLCwsO19VbeWKYltSUjJzI9EUe/BLDX0JcItRqNPRmyDBI1ylg/y+XlJSfSnROLkXMfRdIiUKAnGFgBCsuOpuaaxvCMzUFxYWYFHWXC3s7+5qAcQKXteVj4hsz5WUDF3gW/6he4pJh16v/I0S9ah7i9Wqjohlp6YjRy7pbzKZ3gHJOrCNZKmf4yDn+aWlhdWhQ15KEgQEgXhDQAhWvPW4tNdjBNjVQo8eGddicT4bD41u/6C6BtKQmXa7/ekFC4Zu9jjTMCeE9OpGPlnnrMZ8nLAbF+YqBb34wYNXpaenK3wNEXvOd4U5cOp6Lpy6bgh6BaQAQUAQiEsEhGDFZbdLo3eHQGHhqlyQkOtAoP4P5GpgB2JVAjXgO3Z707MLF45tiDYk0bb30abTud6QYEHqlv/PaGuDb/Vlh69FL+HZC13Po/0LoCY9v7h42ELf8pSnBAFBQBDoGgEhWDI6BAEnAqNGrRpkNNJ1TgLi7mrBBjoyG3FGcXHpG0ST8O9oDLMMRUV9ccehy/DbfhGMvl+Nxpb4WmcQzPtBnm8CBkZHHuoam025ZMGCwbN8zVOeEwQEAUGgMwSEYMm4iHsE2NWC04fVyQAjww2QRnz/jaraX4Hh+pfRDhTsr46G/dW3Gq2AUb7N1pgHKdyOaG+Xt/VHf18NBO4HyUpzYEE7IJW8ZsGCfL6uSIIgIAgIAgFBQAhWQGCUTKIRASYc8LgOVwt0LOrv7mqhHIvuJ5BkPQ8bpfnR2LbO6gz7q6lo653O3+agbYfEStu8bUdh4crTiHTPAI8ejmfVOhCuO4DJ097mJekFAUFAEOgMASFYMi7iDoHCwhVnYXG9CIvrhPauFmi9otjfb2mxPBWLxs9Qj30H0niUQ2qjPgb7K6jK4jeMHbviYL1e9xrGwCAnJmb8/XBJyeC74hcVabkgIAgECgEhWIFCUvKJcATY1ULhZSBVmqsF98pCWrUQhOO9+np6uqwsvzbCG+JT9fLy5mVkZmaux8OaChQqsUm4aPp9nzKLoYfGjFk+1GDQ44ShUuQgWaRijLxYXFwM4/9otbWLoQ6SpggCUYyAEKwo7jyp+p4R6Nv396ScnNzroApkVwujXE9gIYVzTfVXSHTeKi7e+ArRBHj6jt1QULDqHGDwpqOFaoXV2rhXNJ6CDEYP8QXden3K2yBWR7iNj49stobzBaNgIC55CgLxgYAQrPjo57hrJbtaQKNvgGTiLCycA9wAaIa06ltVVV7D3XSfxAswsDn6n6LornESrG9xjQ+ukpHgQmDAgFmJ2dl9X8d44cu6HTRUpR+bm83nLVs2YqsgJQgIAoKAtwgIwfIWMUkf0QjghNhgLI3wYaWc3mbArNkcVWLx/Bx/TYft0R8R3YggVA4G7n8Bj32cxGEq7IzuDkIx0Z6lAiL6JOzzrgJWOmdj5lsstnMXLRq6PNobJ/UXBASB0CIgBCu0eEtpQUKgsHA5PJLr2ev6iSjC3dXCBtgbfQj12LM4IVYWpOIjOlunf6+lwMbEFbXZ1GPgkkBz1yBhVwQg/bwNWN2DXxKdhHSlqlovKi0d9pvgJQgIAoKApwgIwfIUKUkXkQg4fTtdgcqxqwVtQXSGxfBfNdNstjyDE4GQXsVvgP3VVSCYmvsBSPI2l5RsGhDrNmf+9nZBwYoLoFJ9HEQr24UbVIZX4WDAp/7mLc8LAoJAfCAgBCs++jnmWglVzv+1uVogvVsDN2Ah/FpVzY81Nem2rVgxrJ55RcwB4EWDQLBmgGCd63zkY0jyTvXi8bhNCvL+DzhmfQEA9HeQLKoGQb0ZJIuv3JEgCAgCgsBuERCCJQMkihCYqS8oKLxCp6PzYE+1nwcVb8ayWA97rHrY1IBoqQ38N3/iWXyn4DcV/1bwb/7NkYa/t9ns23F8fysuBK5csmQHXDdE7SlD2BWVLUf7hzglMbfDBu1BD7CTJEAAJKsQ420GxsRIJyA4JGGfVlIy5D4BSBAQBASB3SEgBEvGR1QgAOegYyGxAjFQeqPC8LqupuDvZEVRU92dhQahMTUgXr/BAelNuLdvWRDyD2qWBQXLD1IUwxwQLIV9PAG3g+LRyN8fkEeOXNLfZEpgNw4HOfOxgWQ9W1Ly9nVEU+DuQ4IgIAgIArsiIARLRkXUIgD/RSkWizE9KUmXa7Ppe2IBhHG7RrxSdDo1BdIq/E3av13fg5C1/tvxu7oXpBMJu4KgWhyqRnoCKqGfoxUknKr8N+quSVvQllU4PahJsiR4h8DgwavS09LoTYyVE1xPAs93qqo2XrRu3QRISiUIAoKAINAeASFYMiLiEQGlqGjlhSBel3eiaoR0Qv3ebqf/xsJJO5yI+6yNFKhwqprvssWKx373s82zDIWFfadjzExmiaCDtKrfNDTYz1u5cmi5n5nL44KAIBBjCAjBirEOlebsHgE2jsfpMFyDQge7p3R4dqdZWDCfipWTYpC6JKSlKbhf0XGhMdRa/4Lt0P9kjPiHQFHRqmnI4WYQLaOTZP0BEnt+oNyAwGbuP7jM6Af01Wz/aipPCwKCQDgREIIVTvSl7JAhgIt9T9Hr9VeDSE1wSR8ci6N299yv+PMZLJDvhaxCISiooKDsZBhof+woSsVVQOqYaLQjCwFUXhfhcH1BD4BkpTlJ1hIQ2MmlpUP/9joztwdga4jrenSfYkw2QYp6u5xY9AdNeVYQCC8CQrDCi7+UHmQEYIN0DKRS/4KE4SgU5e7OgUnHXLvd/jwWRVyREnsBbX8YrYKkRSOSC2F/hYMCEgKFANTMp6qq7lm3GwM2IO/LQdS/8a2Mecaioow5LrU1xq0Z+TxdUvIW+lCM6X3DVJ4SBMKHgBCs8GEvJQcRAUgYDsPCdz0iHJA6VDluYT5UMC8WF7/9YiwvXLC/+gXE8hBHu1W0N/+yIEIel1k7TmnqXwPOuKJJw7kcZPYGnNSc4S0gDtWjckfH50C0Pm1qsl68fPnwCm/zlPSCgCAQPgSEYIUPeyk5CAhALXYgTgpej6xPdF0N41bMIqhxXiopKX2GaJItCMVHTJY4Ydldr09eAwz4JCXhuqBLPVU3QfK1N4jCISAKCeIza89dOmbM8qEGg+EtpARumuE7+1ubgsvEH93z044UY8asKoJT0x+wIchyErU6l/rRkSfNw9hFHw4p9TRPSScICALhRUAIVnjxl9IDhIBjgaIbQShOQZbwk+Ue1OUgGK+Ultb+l2icJUBFRnQ2kF5dDCxcHsfhHNM6qKRk2JZOKq3APm0fnU4/ngkCFvgiLOb5fNkxiMIDIFi7SFQiuuFhqpyD0Ka8BdyOdBIkjDP1Sdi83cL8aA/VYmew37k9W2yzKTfB1cgT6MNWtS76YxNfZA7j9w/D1EwpVhAQBLxAQAiWF2BJ0shDAERiBBahm7H4nI5POB1tC/iuDN+9Vlm58bF481UEdROueFEudS72c6EePMCJDBbzVftDyjceUpYipCnE94OZUHXsXUhMzsZi/k7k9Xpk1mjAgFmJWVl9WV14plsNX8NtAJfjPky2p+o0QOoKMkWPOH9sxi0CZyxYMOSLUaMW9TCZEkGSlYmuB1k6hvwfgJ0Xn2SUIAgIAhGMgBCsCO4cqVrXCECNxTYvIFY0CeQgsz2xovX49xtmc8vDWNj4LsK4C5CILAAuY5wN/xgL81/4dyHwYlI1yP0kJadxLtx/MtlC5Lv3ms3mpgGLF4/eHnfg+ddg+FgrewJZXI2oHaoAtp/hRqYLSksLqztm7RzH7I6hlzMtVNj5TmLM32jXQz2C/rrKpfJ2euSfsXPnzis2bTqwyb/qytOCgCAQLASEYAULWck3KAg4ri0x3YwFB5c9K93aEytWodBbZrOZiVVlUCoQBZmOGbN0lMFgLNnzFUKaQfZvaBIWeMuHJSWNWwoLMzcB2+6gBcWQemk2RRK8RwBSwltBiO7Bk5q6GiRrNsbleRiXfNKwNYAIfwi8XZdvr2hstBzUmTE7q3zRn9PcTixqeVqt6uRFi4as8b6G8oQgIAgEGwEhWMFGWPIPCAIgVj2ZWGGROcd9kXEsXrQdi83bVmvzQyJxIcKiDVs06tTAGlhBuqfOxufs+nqaWVaWj4usHQHG2ofDWPtHJ6avw63DhQHpvDjNBP1wPlSxj7s2AhijpYpiu6C4eNhChgRuHibDzcNLDvWsakWfXLS704eOAxz0nJtkksf+SiLbP0tKhmr9JkEQEAQiBwEhWJHTF1KTThAAscp2ECs6DxKBPu2TqHw9yXtWKz24cGE+S68kaAv3KjhMVSY5iRI7Ul2CBfwXxJ+Ki2s/78rQv6Bg5c06nY59Z/HCfRMI1mMCqH8IjB276micDoQ7EE3tylKnMpvNdrndblkC+ypID5VBjhLUmZAYuttudVqwwy4r6WX8eLwrAfJkae2dIGfP+VdbeVoQEAQCiYAQrECiKXkFDAEQq1SnxApSABrgnjEW/2p8N9NsVh9evDh/dcAKjYmMpugKC88pQ1O2IjKp+sbTK1eghnoDJPY8hgGnLidE8yXXkdSVIFmFIFlvoE6jnPXaBlK0yOn8lr/aAMJ1aGnp8HWe1Xumvqio6DHkcWWbKxK+nFx9Hi5I4KIktl2QeIaRpBIEwo+AEKzw94HUwA0BPomVnd3vRiwWF7Y5b2zdq7NvIBxRtz8sV750Pmz69v09KTc3dyCkGUu9HVggWCXAvADPbSsu3tiPaAKu15EQCATYdjAhIYF9ZbW7A9NBZu3Xwb/Vk96WA2e6l6C/2C4LNnOtc+QLp6pxp7f5SXpBQBAILAJCsAKLp+TmIwJYgExGo5GvtJmMONw9Gz7hBmL1GaQqjyxYkA/jbQmBRsCpelqHfBOB9/cgaEcHuox4zy8vb14GAksJT2ylQypLGPOPw7/35CurU/jYLgsuHp7Hj6Pd8oStl3IJXDngxgIJgoAgEC4EhGCFC3kp14nALENhYZ9/4oJbOMZsdSvgQgcOMtUvbDZ6DDZWcwWy4CFQWLjy/xRF9zaXAMwfw6J/U/BKi+ecebz3nY4NAzYSKq6+sR3hMnr3FRXHAZCEVxzXQjkC+hBOZe03wvj9XV/zlecEAUHAPwSEYPmHnzztMwJTdEVF516Cx/l+vHbuAJyX3PKFuY9joYcdkYRgIwD14AOQetzmWJzpAhi4s82QhCAhgAMF9wFvM8b3fwJTxEx9YWERTiyqV7hdEQUfWSrU6flTAlOG5CIICALeICAEyxu0JG0gEOBrQWBIrS0ELu/iznz5qLryPVSBT0IV+G0gCpM8PEMADi+/QEqcTFMtVqtt6MKFw9Z69qSkiiQEHHZZdD/mVq6rXiDM72zfXn3Jli3jGiOprlIXQSDWERCCFes9HEHtw2mqSbAXgTpQOcTdkzgWADuqOQufT+OC3E8iqMrxUhX2Pr4Oje0P6eESSFVcp93ipf0x1c6CguUH6XQGtstq7Ud2KKuq5smlpSNWxVRjpTGCQAQjIAQrgjsnVqoG9RMb9eLqEOUI9zvvnFd+zMFu+1kY5MJ3k4RwIFBQoF32/BeXzdIOqAfPDkc9pMzAITB8+NJeiYlG2GUpx7Tlqq6GPeNVIh0OHM6SkyCwOwSEYMn4CBoC7GRRp1NwMlDFiTTF0L4gdS6Opz9fWjr09aBVQDL2CAFIr/jevKccBEu9HRKsBz16UBJFOAJsl1XwBEjWFZh/RieBxn2I9nvgG+1/EV55qZ4gEPUICMGK+i6MvAbgRBpUgMr1kIYc52Zw66oojo7bXywufhveraewalBCmBEAwcKpNu2wAQiW7TicPPs6zFWS4gOIAPr3MhBnNqp32WXZ8O8XSko2XSu+zgIItGQlCHRAQAiWDImAITB27Ip99Xrdjdgts0ow0T1jkC3cv2Z/GZ6mnxFP0wGDPCAZQYX7u+PAgVpRWbmp77p1E5oDkrFkEjEIYG4ejGuQpqOfR7gqBZL1DS6gnowLqLdFTEWlIoJADCEgBCuGOjNcTSksXDEWl9beBPuqU/ACT2lPrNRleJG/Wlpa+9+u7sALV72lXCK+kighwbQZpDgd/fQL1IOHCS6xiQDbZSUlGV9FX/+jjWTRQpvNftnChUP+jM1WS6sEgfAhIAQrfNhHfcmjR68YZjDobgaxOp0X6A7ECvfhqa9XVW1+VCQikdvV8AR+Mk52fsw1BMF6GgTrmsitrdTMfwT4HsNCvpYHKmGHXRYCJFjqzfCX9ab/+UsOgoAg4EJACJaMBa8RGDNm+UC93nALHjwT5CqrPbGidfj3DLO55WGoHuq9zlweCCkC8Jt0Dw4iTOFC7Xa6DG4yYBsnIdYRgJ0k+6G7DySrm7OtUAurj4Nk3clcO9bbL+0TBEKBgBCsUKAcI2XAjqMPjvODWKm4VqXNkSE3D9KPTfh4S1XrHywtLcRJJQnRgADsrz5AX57m8EWmjvblkuhoaKfUcVcExoxZMR42k8+722VhDMxsaLBdsmLFMFysLkEQEAT8QUAIlj/oxcmzWIRz4WoBxEp3Dprcq0Ozt8Lz+rt2e+ODCxeO3REnkMRMM+FVfwWkkENAsFbB/9WQmGmYNMQjBAoLl/cm0r8GknVU2wPqXIvFPnnRoqHLPcpEEgkCgkCnCAjBkoHRJQJ5efMyMjMzWBWIq22Ufu4JIbHaiYV5JgxkH1iwYCiMpCVEGwJsQ2c06hej3nr054eQXsGWTkL8IaDZZbFfLLbL0vzVYTysRbymtHTIl/GHh7RYEAgMAkKwAoNjTOXSu/e85O7dM9h4/QLsbAe2J1ZUhe/fxw73oUWLhqyJqYbHWWP43jrYX2k2V5BCTiktzb83ziCQ5rohAEn1lfgn+8vKdnyt1kKyeS+INy6RliAICALeIiAEy1vEYjg9juybEG7ALnYyq43aN1WtxfcfYSl+uLh4yLIYhiFumgb14JPoZzib1AzcT5F7IOOm67tsKDsJxjxnu6zhzkQ2EK1XiotrrhI3KzI+BAHvEBCC5R1eMZp6lqGoqO812K1ejBfrSPdGQk3QgH9/is9HoC4ojVEA4rJZRUWrfsJiOgELaF1tLfUtK8sHiZYQ7wg47LIMr4N8H+nCAvP/e1xtNVnMAeJ9dEj7vUFACJY3aMVc2im6wsJzLkezLgOxKujQPD62/bnVqj4mTghjruPZwajJ6WA0B4vnH1ADHRh7rZQW+Y7ALENhYd//gWRd6maXtURVFXbl8bvv+cqTgkD8ICAEK3762r2lSlHRygvxsmRfOPt2kFiZ8VL9CovuE7gQdrYn8PxFVIAz/sNqiH6Ci2g5SegJaGFOwxdx6/XKt85qvFBcPJiJtlcBrr+Ph8OkxP2JPvTqQUkcNQjATu+f7C/L5e+OD7cg3gJp9mvhbgTeOyPx3hkNEfucI4jkoE24O0TK3wUBIVhxNihgYwEfVrp/otkHt2+6agXh+g7Gzk8uWJD/nTewYKF9DAvtDRhMR+wHkuXNs5I2PAiAYLPbjYecpV8DgvW0tzVBv5dhgeuBSwzTvH1W0kcPAiBZh+EwxPOo8VCuNQiWGe+K/0KSdRv/M1wtwfi7B4VPwXvnFLx3PglXPaRcQaArBIRgxcnYgJPQU+BUEHZWymHYjbr3uw0vzJ/w3VPw4vz5nuD4FItpDtEoWL7aMoiWjCVq6IpgzSRKhdOskXgJ1uEujhWT8Aznj+/1ucjnF6L6KUTWv/HithKlQBJSgoq1vrA5HY4wDsZDuU1Ei2EsJA5M99RBHv4O+ytci6KwXzMYuNv2LS0dim7oOvxI1Af3qgxOIqoYR7QU/WTvimDNg6809OcgSBbWuksW4AcgAXrIRDxfgzTGRqJCC9F2pFnvXjJ+S27BuNGjDPgMWIj0SCYhnAiMGbOqLySe8JdF6C5HgM3mRzU11RetWTMOwuvghgV4P8BAcBSXAg+oy44jqu2KYLnGD8Zg8yyk5XeMVl/sKH4mSne9d37DGMV3WQcRFfN4bm0X0iHvQfiuJ8paCkO0iuC2TnKPVQSEYMVqzzrbVVRUdgxeLddhMWWDVaxZrS9HvFvU2Tg99iwkVuAyew54IV2IDJ5BymRn6qUgRSM7I1hzNZ869IRb2rV4g52GBbYEBhyFOrzU8NvtiGciuuy/PkB+Z3DefxAV4eMtDNBhzpdjE/6+Cr/jsloJ/iKAE4QLsFiOwSK5Hg5G2RVHp5IIJrn9iV7B7+e7lfkA+uGOjgSLCRQkCS8jI424cUCffY7V6Vy3BfEefH02IktEwNHJjvQXQQr2OqfncYN/P4rnNKkYxswGEOyjxhOt9LfN8ry/CLBdVr+nMW4uQU7auwSbs79sNsvFCxeOYH9qQQkYZ2dgHLzsGhMoZBPGX7/OCBbeG+cg3bNIo92NirG0GXES3ju/YweRh7G0Gl//B5Edq2LYaeE75KddgA2biBHYSLyDPMbwv/HZgrJvRsKngtI4yTSmERCCFaPdO3Zs2QSdTr0eL0MQrNZLXbXW4qUIjqNMx8L6hqfNhwRjr1RIofCysuKF8wII0iIMnmYsqO90JFjYIQ43OX7fifyn4jMBzz2EuB5vvZHY7o50EixeQJ/Gm3orfruVX4qQVPXDQ1uxqC/Bv3nhvx7bz7V46T2FNL0g0cgUiYanvdZ5OseVR7rVsK1JwGj4ApLLE7rK0UmUpwP7MsTpvODg81cmyh0JFgbVTejXR/A7uDj9D2mPx+f5+HwK4+Ra14KI33eg3x9Hv7MrkIvw72IsYHujrDH8N9KvQJ/fjj7vhX8/j/ghfhcnqP51e8CexqbtahDz/7TZZdF6vFP+BT9qEHAHNnwF6TUuO12DcWXEOHgJBGke/laZkHckWPyOws5vOcYPn3yeimhhso7PKnw/xAx1tpNgMXF6Cd+vwu/sSLkb8hwFY9QlIGjz8VsB4k0Yg0swRh9HmqFVSMObhMC2TnKLdQSEYMVYD8NZIO/KbkSc6FhA2wJein8jvlha+ubLMF1oFYl7AgFePBdgsLyGl81rKGCy+zMdCZZroUUBU7EQ381psXi+j4/T8ZLbDyTJwgSLpRtYeE/k35HHZ8j7BLwAD8T3VfidfW3Nh26IL58lLLZX4OMkPD8SjnqWelJnSdM5AlAPnguCPYN/xcL4AE4Q3tEVVujLj9AXp6BPdrFz6UiwMEbmIB3b9o2DRGA+GLIJK1IFvqvHv3u5LYiXsKSLf4cKph6/V+Pf3cHKbsWC9iCefwb9/gXXCWOFJVu1GHP50p+Rg0BHuyx29YF3yzSMJZddX0AqizFzMt4LH+Nd8jHeJad2eO+0s8FybQaQ9kmkhdQeYisQKYzfi5HHURhLa5wEazbG46H8O8bsDIy/czHejoX6ewFI1RakXY7P653vHZbc/h+/l6BKRHIJgoDnCAjB8hyriE4JG4ki2Eiw93UmLC4VnlZnLKJQBykvFRcXPwdpuWYH5W1wkSY8dx1eTk92eNG1M3JH2sfxUrseL7pT8aL7mNPi5ccqocsx4CaiAluYYOFF9ioWzoucv0/H52X4/lDY3+hAqGbh9y34bqN7Wfh+IiRY5d7WX9K3IVBQUPaQTqft3DE27GfjtOg7XeHjIk2QLA6cQLSuQ7+3M3JnwoU+y/sGxGmK0+4F/c7SyRyMGRNOfd2Nv9sZJfPvyDMJv2fib1Yp88K4BOnq3cpa1pHUS3+GH4FRo8r6mUz0GmpyuGMsQd2rqq9bLOYrliwZib2Q/8FFmpDT3RgjLJVqDR0lWK5/4/0yGWSI68XvnYfxcTPeRefg3TGXCRbG1kcYT6e5/47v+L25Ge+n+fh7O/5uN9bhs+asjuPf/9ZJDrGOgBCsKO9hSKxGoAmsXjsVJApavLaAlx37rXmttLQahGicX4bCWGgnYbC8h5fP13jRHY+/8acjuCRY+PNy/PYCJBFXQhLxLNI8BMnEbUio4EW3BP8ejoU6H2K1tN0RLPy2DjvI9fx+RH4uO4ko76nIqT7sr74CET8WNWoym5sGLl48mheUTgPI8lvoD7aZYvs3tm1pDU4J1l5YfJh8bUIfg1vRP7CYHeS0eRmKBY0vDHbZ6u1y6sudYGGMXYMxwnfi3Y6yWJIlIeIRYCfF/dgu82JEp42nOstsVi5YvHhwu82RL02ZQ3QMiNHXrJZGZoe5Dso43zuu8XQL3jOPYKyejbH6Fsbf8xh/V3IajKm5GFP4mcahclW7I1h45/yKstigfRnblvpSX3lGEHBHQAhWlI6HUaNWDTIaCcekldOxWGa6NwM7yZW8k6yu3vT4unUTsP75H/hEIG57Xo8Bk42X3SImQfhMYONQLJJ3oYT/4N9V+P0prNaP9oAdDb7rybtFfI5gcoXPL5F+osvIvSsJFmwhZuPF+CWegdkD/YHPP/DSHIDPcjzvtb8m/1sfSzlozmXXg4z3BUeGUDN/79217leoTqBagSmMZoz+E/pAh/gjVqz70e988hACRVqK/rkV3zcjfo9/V+Df32KMcP/x2NSId2dGye4EC6e/crDIlSE91jn6HnmtZrKG+AAkEgG374mlXg13W0Dar+F3QNu7SF2O99AVUBn+4k/dnGrmNRgLfVh1h7z4sEM37LoOxkbuWpCmJ1naid+fh03BXXjJsO1mHiKPlwGIOOhMczD+DnEZuXclwUKen+O9wwbuZ+GZeRh3rPLujWjH87zJkCAIeIWAECyv4ApNYpZK4cXUqZ0RH5c2GFyn75Ru7WukrsFL7U2z2fwIRPTuKpaAVBxvytGJELnjBTWKX2qIP+Cl9C8sjAOwM3wLhQzGS+lT7B4vwWI6EN89hgFWiNiA+C1EUvdg0lI84AAAIABJREFUB1o/C+mgw3wJi+nXWDg1mw28LG/AQs5i+n9h8V6APDPw/KMoAyZXBPMIzSB1Osrz6MRjQBocg5lAPXgg1INshM4qnddx0OHCPTWT7e+Q5kr0YX/07yYQp/9hwXkT5IgXomn4zoDf7kDfvAXyPBF/s0Q1D58b8PkC0r7KZXA+eHYy+vFOfAfupn33IdIxUZ/I/8a4GYv8HnEScjZWLobK+IFDQer3VE/5PbwIOA7W4CCE4rKXU8vtduUO+MvSLhT3NUCKNQRE6jGMHSZLEILTz1A3X4v3TDbeIe/h37yBY9J/JrsTwbuF3zv7YJyZ+Xs8cOcE2Pmx+xC8U95BnO2yDcV44w0b21jdwVJXdgeB9Hwg5wg8m+ok+WzK8Lqv9Zfn4hcBIVgR1vcFBSsuUBT9DSUlxXBT0GYvNWbMgu46XfJtkDycjRcYBETtwgZIrN5W1fqHSksLxVdUhPVpJFWnoGDlv3CC8L9cJ4yZG0HkH4+k+kldohsBtssyGtU38J46zDnG2Bbr6ZKSt2729mBNdCMhtRcENDcfEiIFAb6+BB6T33Ucf1bPg/rmzYKCkkyYVkEVSOfipdWnQ123MrGy2RofXrhwrFxREykdGcH1gHT0JYwjtpeBg1F1Ao7W/xzB1ZWqRSUC2j2GOFCjXIR3GQRPGpn/DJL1yZCsV0Zlk6TSgoAPCAjB8gG0YDwCyUIBJAtsNwAXUNor6QsYqJfgj/PwkhrgXiZUOyBT9vewQD4kt9sHozdiN08QrD+d909uLS7eiLE2QfNyLUEQCDQCTmnpvciXHcpymK+qtotLSoZCEydBEIh9BIRgRUAfO+yqlK9RFe0qiK6DWgHS9b7NZoXEatjaCKi6VCGKEHBKQzfyaVNIFL6HevDoKKq+VDUKESgsXIGrdXTPY8wN5upj3G1SFPVfxcVD+PCLBEEgphEQghXm7oVtVYrBkMLH2ztcvtyuYjV4MX1otdofWbRoKJ+kkSAIeIDATNgGt9nxQXqFE6cKO3zlhe5xECx2SCtBEAgqAiNHLulvMpnYLgtnFbSx14C/H8AF49OCWrBkLgiEGQEhWGHtAO3I/Ed42ZzUdTVUK1SCM5ubLTctWzaCnTJKEAQ8QgCECqcylXE4KXgPr2s4Ss/H6NmlBuyv7JNLS4e85lFGkkgQ8BsBzS7reYzHyWyXhXcaDuqpb1ZVbbqsoysZvspJTB/8BlwyiAAEhGCFsRNwp5fmvdyTKmDXx/f6fQ4V4cs49ozT8BIEgd0jMHjwqoS0NM0T/nwYGF+ekGCCw1nlZCxsFlW15JeUjIDnDEdgSSoOSrBbBAmCQNAQwBU718GVA+yyFMdlzKo622azXehu8oCNwSxcQn8DLqFnG1QJgkDUIiAEK0xdhxfNPZBc3e06ZeNJNfgqCqTfxPYzjY2261esGIar3CQIAl0jgHsHP8diNhFjhm32EjDmerOH/5KSmsKxY9NwX6VuPE6u7oOlbjqfWhUsBYFgI1BYuPJIjEOWZg1ykCxaBbvSK0CyfoI6sSfUiavwdXFJySbYb8khjGD3h+QfPASEYAUP2y5zBrm6BETp6Y6XMbs/gEWwEr9jUVTXwFnfWkWxr8XnnwsWbILDRXnphKHborJILGZ3gUT9p0PlXarmXqyqwX2Et0Jd+EhUNlAqHZUIFBYu3QsO+9kuix0JM8mqguJau3Qc4xUuHjTp1kOwE2QXNRIEgahEQAhWiLsNR5ePxwtkhsPXlRaaWLqAf8MLu7oWKsA1eLUssdubfheVTYg7JwaLA5k/DBIqOM/vMrwAY2O5figG+z7SmwRpFYRVJvaXdaFDks+qayoD6eJrtZhg4TYK9RRcRv5DpLdF6icIdIaAEKwQjovRo1fmwR3DM3iZbMSLBESKymAb8yuc720LYTWkqLhCQDtIwYvWwI7NxgL2DcbfSRh/7G1bgiAQFgSgxr4eBbNdVlonY7QU5hCHiDlEWLpGCvUTASFYfgIojwsCkY4AFjDc16bgGsi2AHK1ACdTj5WTqZHee7Ffv6KilZPhK+t+tLRn561VX4R9oEeHgWIfLWlhNCEgBCuaekvqKgj4gADcM9wIqemjrkdBrrbYbHTCwoX5xT5kJ48IAgFCYJahqKjfoxiPV0LCauoqU/wOCav9AniAfzdABUs2gkBIEBCCFRKYpRBBIHwI4I7LQr1e+Rs1gONRasSx+HPhZ+jj8NVIShYEiByqQQXSKxU2V4phd5jwSUO73TZB/GPJyIkmBIRgRVNvSV0FAR8RgG+hxVjERsiJQR8BlMeChsCYMUtH6XSGY3EYYxwKQVTyOi9MfR+qwnaq7qBVSjIWBAKAgBCsAIAoWQgCkY4AnNq+ijqa5cRgpPdU3NdPwcnXQ6HSnsC3EACNvfF3D0aF/QDi4zrcTPBU3KMkAEQFAkKwoqKbpJKCgH8I4PqRg61W619yYtA/HOXp0CLArhwSEoxwlKsciJLhEFfZy2YzT1y4cAQkshIEgchGQAhWZPeP1E4QEAQEAUHAiUBBQUmmqqbirsL8JQKKIBDpCAjBivQekvoJAoKAICAICAKCQNQhIAQr6rpMKiwICAKCgCAgCAgCkY6AEKxI7yGpnyAgCAgCgoAgIAhEHQJCsKKuy6TCgoAgIAgIAoKAIBDpCEQ8wYIXX+Xt39eNVch4uI1okI50uTiumwNgc3BuN8dis6lmK+20WyzlFru93MyfZvvyFlJ+mjJp5NJI7wCpnyAQSASmvDorcfBeeQepet14nV7XhxTMEzvlqArl2u2UjenSYLVYy812684WMz6ttp1mqzq/uUb98f5LR28PZF0kL0Eg0hGY+dXW3JZ02wSyq/voFH139/ligzW9xWKrwhzB2mLdaTXbyjFntjbb6VdddfOcKZePa4z09kn9wotARBIsJlUz5mw5E96nT8XAn0CKwoSqXbDZ7ISBT5bWaNf+Nlvcv7Nus5htPzXbWt5/4ZoJn4QXaildEAgOAi9/ujwtKSvtClWnHsPH2XHtSGLHktrmCeaI1TFXsHi0zh+eS5g7S8wW+49Ntobpr157pGxOgtNdkmuYEXh3zuohdjXhSlXRH06KOhrVabcOYv1xrCUd5kn79cZmNttscy3Ntu9Uvf3Z5/45virMzZLiIxCBiCNYM37ffKDOqjxBOtq3M7zsdtfgdydSjsWidUK4ES/XpMDO42e1sfm696aesCCU/bDvvvt2S0xM7I1J2x2xGovfljlz5rCkgJ3mSRAEfEZgiqrqBs/ecqGqU6bplM4vyrViI9KeXLmIVdv37RYOnkcWm9VisU9vqad7Pn7gyAqfK+j9g/oDDjigp8lk4vmShit9tvN8+fXXX2Xx8h5LeaIDAjPnVWZYGpvvxkbkGoUUY2cAOYiVc23RNiDOjXu7zbzj99bNvMVWAbZ1zw7b79N/njLFGirgMVeSMD96G41Gni+KTqfbUldXt2X+/PkiWQtVJ+yhnIgiWG/+tvFcRdXP6KzOjl1FJ4PduQtvWyTcFo520iyeFFa7RdUd/+19x38TLPwPOuggHvAnor4noQx4JFaSOpaF33gS/o3fPsMi8hkIl0gLgtUhMZzvjF+3zNARndtZE23OjUgrudI2IJ1IfNstJs6Fw/kdpFk7dTYa+uWDE4NGcA4++OCxer2e5wrHAswJNKl9wHypx/c/4vNTfH7+888/l8dwt0rTgoDA9HlbklOb1OXQhvTrLHv3jUh7LYiDZLUnXe3niWOO8bpj/eLraSeeEITqa1mOHDnSlJube7jdbj8J82AiYt8uytqMufIl0n22devWH8rKylqCVSfJd/cIRAzBmj5PNaY2b12J6g7oWGVP1BvtVIW7LCY24gnEAQ1e8NW0iYX4Sw3k4DjssMN6Ij8IFdSLMfDbXVwKVSdlZBiovh6LnHlXwRWe+RrP3IKFQ7wTB7JTYjiv139YM8aQmFjqGNJtwUP1RpsKpMMmxLWQsKTYEWz3fz3t5H8HGkoQq/1ArB7BuB/fMe+EBB2lpOiputpKbfVoTdWCheMpxPtFshXoXond/GbM3nKHTkfTOrbQBsNE18bdoQXpoBlxSbQsXUh8nemx/9eC2awc8uMjE+cEGEndIYccci7myn2IuxDEtDTHclNXt6vwDO+DLXjmHqwtfFUWzJglhBKBiCFY1784f/zeQ3vNwv5V7wLAF/VGO925c/C7A6qQarErxtHf3HfsikABfeihh96CQXw38kvhPLvnmmj8wZl08IEZ1K9fImVnGbFxcpRWW2ulrdvM9OdfNfTLr9W0Zk2T9j0mAjOvl+rr668XEW+geiZ285nyzoIn8/vlXuveQp/UGy47E+dCwraN7kGnKKu/vG/i4EAhCWKVZTAYnkN+Z3KePC+GDkmmQw7Oon3GpVOPHiZKS3W8AphcVVRaaf36Jvr19xr69bdq/Nvimi/V+OOWX3755cVA1U3yiV0Env6qbHFWevJIVwvtTjurNlvEjja9HdSAHeaJ6znOxz2opM74ZtqJ5wcKSRCrQqwtryAWcJ5Go0L77J1Oh47PgkQrhXK6GYk3JBxaWuxUXmGhpcsaaPacavp7fq32nXN9WYZNyYXQlvwVqLpJPntGIGII1slTvj7soLEDZvXrkbmrLZUP6g3elfBu3j2YjHpKMhkJpwyHfzjlH8v3DM/uU+y9997Jqampr2Hwn8Ep9+qfSJdc1BvEKtPjrJevaKBnp2+mRYvrXROhBGrDk7E73+BxJpIw7hA47q4vHzrziNG3GI2Gth34Loc8vFFv7Lq5TTIZSKdXtn5w5zG9AwEwyNUQSK0+x3wZwvntt28GXTK5Nw0etIsWvdPimHB990MlvTZjK23fbtbSYNF4vqGh4VpsShzMS4Ig0AkClzz587Kj9h0yDFPEIaXaRXLb3laxc2mWk4ThWZZ8uQcdjCCTEwzU1GR56YtpJ1waiE4AuZqEufIqYjITq1NO6k7nnt2zdQOypzIaGmz01rvb6MOPd2qaE6yHzXjmMmxKOjXD2VN+8rv3CEQUweqRnTprnxF9KSnBSPVNFmpstjhVGZ2JbTEh9qjecADCAz8t2UjpqUlUW2+munqz3wSLd+JYLH7E4McOg7SF4qxJPYgnmi9h1i9V9OjjG6ixycYTYQcWjglim+ULkvHxzLF3fvbgmEG9bx09qIe2kahrtFAT/JW4q9NbJVoeqjcYOR7L6cmQIiUnUCI2I9sqG9a/f+fRA/xFFSr0/Z2q8ExWl995+wAaV5TuU7ZWq0ovvbqF3nvf4VUC+c7CPDwOahBeQCQIArsgcNrUb0r3HdFvbL/cdGrB5ruuydxqpN7OfncXm163k7b4zWVq4irAwOYfmCvpqQmk4mTWhm3V0yHxvcLfLsB8uQl5PML5jBiegvkykHr1NPmU7Y4dZpr24Dpa6NzEY22ZMnv27Ht9ykwe8goB39iAV0V4lpglWNkZybPy+nSjAb2ySLFb8eK0U32zFYuHmarqm6mpxbGAtBkhtteLu9QbLKnqloZBzwtFkpEMRiP1ys3GYlFHazZXQlfd4hfBwuA3OBeLI5OT9HTnHQPogP0yPGvoblKtW99Md9y9mrZubeFFYw0Wjf3EoNdvWGMyAyZYg/rk3MrzJTcjiQwwKeSFogGbkpoGx3xpMbsWh07sR7BYuNQbPEey0hIpFZ/afDGZqFtGOq3fVkWrN1X4TbCwGekPtSCrJnrk5SXRtHsHUU+oAv0N331fSY/+dz02WlDMqOo72Jmf7W+e8nxsIsAEa1DfnLGD+najJKOOTNBCN7ZYQLQsVF3XQrVYY1zG6rvYYTk1KIwM3smUDTKVkWqi1EQjJSGmpiSTXm+ktVsqeL74TbCwvpyO8TwTZSn/OKob3Xhdf0016E/gTcmTT2+kL75ynA9hdSFI1uv+5CnP7hkB/3ptz/l7nMKdYA3snU2NjU2Q5jSBaNkpOdFAOVhETAY9KZAQYXBo9hkW2Iu4BEY88Hknz9+z5Gt7VSOZ8XtSQhKlQHKVlJgAclUREIIF0e1TOBJ7NRuvPzRtMO1dlOZxO/eUcGe5ha64ejlVOmxNfkM8DCQrZEd/91Q/+T0yEHAnWDkZyZgvzdTc0kJ6EK10SGu7pSdp0lSWSPGcgINRsmLe8HzhucITnwmWHXOkoq6ZKmtB6rEDT01NpOSkJKQlbb74S7BYjZ6WlvY7ihvbt08CPfvUMI9VHJ4gzZLfqfevxdzXFo07sWjsYsjsST6SJrYRcBEs3pAkGHTa+mI2WygBxCULhCk9JaHVTpbnC88VFZ+u+cLGJryBZ9XgDqwtLDHWGaAZSU3W5ktVXZNrvvhFsMaPH1+EteVXPn1++GFZdNcdAwPaMQ8+sp6+/b6C10oz4gTMF56bEoKEQEQTrAYmWVg4XGSL/27BIsKDnslWMnbbOiwVDc1masEugxeIBKgXecAnJ3PEYqF9Bo5gwaD9AAx+bVBee1U/6MVzW7tm0+YW+v7HSpx+stBBB2TSuL3TulQZLl/RSLw48GQ+7BAYLI7Q7OO1wEaK19200rUzvwo782eD1P+SbZQi0BnBcswXx8bENW9gz4dZoWJeGKAqh/0hmFMTdu5wkogFBXMo0TVH2uZKclJiwAgW5st/MF/u4lOBz/5vKPXHoQ8OTIgWLKyjOTBcT0rU0xGHZ9HAAZ3bYvHuey4Ohfz5V60m+Try8GzNGN4VZry9jV55bQsvGlaEUb/99lvADrBE6fCQandAoDOC1bq+aPOlCfZT2GTYbcRqv0TMlSTMmUZoUHi+8GZEj8PhySlu88S1vgSOYCmYL3MxX/YdNjSFnnwsn0wmhwF7M9zH81wpKa3TbBYPPyybMjPbHVZvbTEfpPrp5ypauaqRxo5J1Q6QJCU58mFp7/U3r6QlSxt4vizF2jIGX8vpwiDNmKgjWNoC4iJemBh8Sj3FjUhppCq4BGs2Hy0/CCcE75syqHXw3zN1Df31d227bsrJMWo7kDGjUlu/37HTTHfctZpWO08Pun4YsFci3T91cKue/WUsGG9i4WB7LCwag7Fo1AVpDEi2UYiApwSr/QalCS9sE+aL2+ajk7kSKIKF3Xgv7MbL2EjXfTPCY/+uKVCF4zStexiNeTLt3jxyHTvn3/7EnLr/oXXa6VtXYKkcn6JiOy6WIjNZu/Ka5bRiZSPPl0+waJwShV0qVQ4iAp4QrNa5om1SIBFubmndqGtzRpsrwSNY0IycifnyLo/pV14Y3roZ+frbCnrq2Y0ggG2G9ZzmpBNy6Zp/tneF9cLLm+n9D3cQb0pcgU8ZXnZxHzr1ZIcwoBxaknMvXAITAtYE2S+GFOuVIEIf11kLwfKi+7Fg/AOG7d/w4H71xeHUr69jN/7fpzbSp5/v1P7mnQcbI/7xZ42268jONtKMV0ZgYjqOnv/rhpWasSEvEnsXppPeoNDf82o1SdawocnY5Q/TfmNj93MvXEpVVdg9iVGiF70UH0mjgWDBluRp9MZVPE94vvC84R30hZcupS1bWsiAsX/A/hmavyvXKdpDxmfSvXfltS4EnJZPQ/EOnKXCa9ZCFYPIYfIFvej8c3ppf/Oc4rnlDPtArT4vPkaCtNITBKKAYOkwX3gADzr5xFz619UOd1eryhrpn9eu0AhTerqB9t8vHXOlQbPT5XD7LQPo6COztb9/nl1F9963VvubJb0FY9O0tYVdm/Ca8vR/h2oG8xxeemWLdsIQG5KN2ADliRmKJ6PI+zRCsLzADOLbGRiM57KK4t+3DdCe5N3zCacu0BaBW27ci479Rzft+5oaK11wyVLt8z/35NH4gzK1gX76WYu033mwu9SCvGBccsUyLa/XXhqhuXvgMPOD7fTcC5t5EpRhV57vRVUlaYwjEAUES4f5sg3zJZfnCs8ZDgsXgQjduFIjV2+8MrJVYjsXG5LbIdnlheDLTwo0QsWbFt689O6dQC8+O6x1k/LWO9u0U4R9+yZg89Lq2ohuvHUVFZfU8Xx5HPPlxhgfAtI8LxCIdIKFzftB2Lz/ysbs7789WnNMzWH6S5vp3ZnbadTIVHrikXxt3vA68fiTGzSD9XHwifXIAw43df++ZzX9/kcNHX1UNt1204BW+8ubby/T5sWpJ3dvlXjxenX6/y3ShAAwIzgSJ9Z/9AJOSeohAhFDsCbe+fHReKd+O2ZkPuX1cRi5d2aD5Y+KcPXmclq0pAwWKSmjPpx6zBIPMdKSOU8O8t1o2f+5G4QJjkQ5sHd2Jli8MHz6wZh26o27712j6c0vhW+ss8/qScuWN2i7EdadfzyTVd9t4UKQsfUbmmnqlLxWP1p8vPbMcx3O3SHFGgFR7jJv6ixpYxeBI2945+X+PbMuGjVsIA6AOIzcO7PB8kdFuHL9dlqxasOOzx86o4e3SELdcQjUHb/wgvEJ5gWftuXAtiFslM6S3ueeGtqaLS8ax59cqqlBXnxuuGZn8iJ22W9jl33ixBy6/tr+rWk3bGymCy5eqtk3fvdlgSYZ4+AiZCBYa0GwHGIwCYIAEJh4y3trBuf1Gzgsr1erkXtHGyx/VYSLV26gjVsr3//20UmTvAUdm5GH+DaPffdJ1w5OuQLPFZ4zrOL7vzPbpiGbo9z67zLNFvHdGaO05JdeuYzKVje1buhdeXz0yQ6oGDdpjnwfvr8t77umrIED32rekPwP8+Vf3tZZ0u8ZgYghWHyK0GCpn2VtbqAJh+yDF3JiQAlWfX0DRKh/kykti+y6ZK/dNGCHcSh2GD+z0SETqcTEtivTWNSaCiNe1om7B14IPvx4B114Xi/Kgjd3FvPyjqSoMG0Xtw68w2BDXp5IvEtxBT5RyLYlCDdDjPvonrtUUsQDAizBMtSX35qTm0X77z1K29UGimAlJZho9fotMKhdTMk5/TZ9OOX4Tu9v2x3O2JDwWL2R3ZfcP9Vhq8iBbaleeX0rHXVEdruDHfzbzzj0sQ6bDJ4vHHj+fPDRDvo/+Jfr1SuhXXE8r3gunnB8Tuv3fAJ30tkOCTHCaLl6Kh5mgmdtPPXezxc37dg4ctSo4TQsf4BmXxUogmXQG2heCdTe23aQPaW7T6cIQbCWgWANu+6afu3WET7wxAenLsCcyHRKtbjFmrYDDnfzBibBHtGx2f8Ntx0sWlJPF0F17jKO5+/ZmztvVjgd2zm6Att2PfzYeiZY60CwAntc0bNuiflUEUWwstOTZ6XqzbR14wbCgXJcM9ObsjIzYLcBp6NuJ6M8NXI3wMt1ZWU1bdq4hUzwfdKzb3+qatH55AcLE+CfmADPsMH6k49rjqhDEv73zEb6+NOdPAlexCS4LCSFSiERjwATrIE9Mm+l5hrauGEzZWCe9OvbixKxMWlu5pO3ztO37U7h7t7InU9Kbdu2E3E7ruDIovTcnrS5otknP1iYL59hvpxw8YW9Ne/ToQrnTV5CfJoXEt/TIPH9KFTlSjmRjQCrCPt0Sxlbt3Mr7SyvhGq6B/XslUt6nd65tridWPfAyD0Jp2+bWppp8+ZtVFtdQ3369iElKYPWbqvxhWDpMV/MmC+66c8MoyH5ySEBk+0gz4GxuzMkiaPewMMeWQTL6Wi0f/cMWrVyFW3bup3qGxqoGZIfVYVzOBydZV8kFnisbjHDNQNcNpCq4Ji3iUwcQajYx08L/JsY4Q8okT24p6Vi99uDBuTl0bqtlT77wcKO/D7A/+8jJvDppfZknyVTfAeUvyE9nV1PtF7FqGXHKhLefSB8iQkw0d8y5PnYQMDdBisZ5hqrV67GGKzUTj+Z4fNKpzPgAIUBnqetZMYx8xaLmZrxmxFOd9knnAle2vmaHb7xw4y5lACpKbs9gZt16tu/H2Vkd/PLDxbmCxuZ733bzXsRO0t0D2z/UQfVuj+BX1y5uXDT0uHmhBtuXkUlC7QDt9dgvrCRvQRBgNxtsOqrq2j9uvVUA2LUiLXEigOq7IyafSxasZnn9aOlhdcXs7ZhYZcNJqOJjM75ZMOcSsSGPRUnCrO7ZdLAvMHUYld89oOFucI7kK3cTR+9N1rTdrgH9oloxuEQf4IR87sb7i10DyzZOuYEvi9eCwMxX9b5U4Y8uysCEUmwXI5GWYTLqj1LYz3pVPbiboHHakWzudDr2QMWYQfCXn7gdBTXgfA1BnyQlY+iw5sJGZJS4DgxJSB+sLDD4As3J086vQddeVmfViTZgSMfed3mvBvNn0HGx2lfnj6c+sCo1xVYPMzH1CHBKoEEq8if/OXZ2EGgKyP3ulq4CrHixhgbTp+yDyzMFwPmihF+42zw8cObECvfhsBOE/liZ9yubsTiYdXBf1xKGiI7TvTfDxbmyxbMl16PPpjfzhEv+99hY3TXJbT+9Ej+4GR6Acbv7oGvBPnhp0qeLw9gvtzhT/7ybOwg0KmRe0MjNdTVYW0xkx1ri4rdhh4ki+eLy/0H/+3w7M4uDbDeYB6x13a7IYFS0jBfnO4b/HE0ipsOxuKmg1I2Dfnuy8JWh6eMvtsG2+/OOAd2wHxXrns4/qQF2ol1uALaH/ff/ul3IZJBOwQinmB1dDTqbuRuwa5cBc1KwG7c5VA0WH6wsMt4CchdfMap3emfV7T5HuHd+MRTFgRsWPGJED4Z4gp8HcgDj2gbi/nYYYzzsqCu+te/7ZCXlZDkgUfAl1OEdmzV7SBUKSBQrf58guQHC/NlE1rdZzfj2W9QeEPy9WcF7Rak+x5YSz/OquK8p2G+3OllITJfvAQsWpJ7fYoQNlrYgWje2nmuBNMPFs6DjMaBkIVM6r7/qj3BchvPfkPNJ9n5RLt7OPbEUu0kITYk+2JD8reXhXQ2X2RtcQMxqgkW22WFytGoyyP1hEOz6O5/t1cRnnXeYtoOCdatt95K2I14OUaJdu7cSRdddJH23IfvjtZ8Z7mC60g6JsDnmAAnepi5q1/5E86GCI65iD018uDn6PJYJ5PBQ0AjLZkvBIs3J6FyNIr58hckWPu4uy4JfyBKAAAgAElEQVRhDPmUE592YlX+Bx98oNXH2/DFF1/Q9OnTaeiQZHr+6fYSLL4BYcHCel4wvLkBwX2+6OgwiL9/1rxbu+aKa954W1VJHyEIeE2wQuho9MADD+yOeaDdXP7BO6PbqfJcEqwxY8bQtGm+3QJ177330rx58zRDedcBEi6LT+wed5JDRQgJ1l6QYG3woLvary17w1h6PqJjTeHomiuytmiLb4SEzu4iDLSbBn/uIsSOnG9If479kTz1RHsj93/jgubf59bQeeed10qUvIF17ty5dPvtt2unRD5+v737BjcnptOxI9/TLe3tF4p/UW9KpiJKoiFUTUvpA9xtuIGgP9LIlmsBkYngTWdFSNpIJ1iYL58AqpPcnYE6XuSqZvfBqnUmSUOGeH9g5LHHHiMmWexzjgmce2CjXTbeRTgF84Xr0FVov1DADIduonxKwXxRqDtto9n0POYMbhdxzhX3xSNCRoFUw1MEIplgoQ3sZJSvNdA/h7s62eG0K/yJk+W33bkafrEy6JNPdjecu0ZiErxG8Cbe3b0Qp964qZnOv4iHONGmTZsSy8rKHN5LOw/t58uxmCmjaDTWl0KsJlZaTt/Rh8Qk0X2+cE5xvb5EDMFiP1gZiQnfDh/Sn9xtsHanIvRFgrV05UbYa+m99oMFMe6BEOP+xn59Pv1gbOvdTjyC+B40vg+tqKiI+OXvbXj55ZfpzTff1GxV2GbFPbADUr5aBDvyGyDBeqKTvNsP/AFkpFNpKIZ/IZaMfpRO2aSnVKokWHTCkHIZfUmf02bkw5OJSZZr4fC22pI+jAgcfdM7L+T1733pkAE9g+YHi/3GLVu1fttn005z+E3wImDBeBDJb+3oe4ezuOiyZbR2XRNde+21dMop3t9qc9lll9GqVas0VT2r7F2Br6E68xyH3ziE4SBYy/c4X87A3MjDQpFIBZgv3SmN4MeFErAhqaQKzJafsHAsw9xpWzhEmuXFOIiUpCfc8cGqYYP3Gjyob07Q/GCx37jV67e+9+0jk87ytt2Q+C6EVHc0X33DDkFdga+1OcPpeoTXiD592ux/PSmDiRUTLA5vvTZSc9rrCm5+41Zhbelqp9N+0361NkeKMF+GY5ZkY53JxpbditnC//1G02ku8ue1hYlW3G9KIoZgsQSLGitnZaYmaX6w+GRTICVYbOT7/c9/4dQIHEAkZHrtBwuDpdUzNV/lwVd6uAKfWuLTSxxYEnX00Ud7Mva1NGvWrKErr7xSay8bILIhoit0OEabjwWjzC3j9sTqbFCpXtpCMQYSq1wsG7mYAOkQ3u7EwlFN9TSI6jDw66icquhXegGTAXeIdpgIHtdbEoYXgePu+PRhqt9x84jhQ2jMiLyAOxqtrmugX375k3SpWVs/nnpKe8tYD5ruuhSdDXfZqW5qatvpWHZ6yM4P02Ak/OKLL8JZoud+THkX/+STT2p2V+yQdFBe2wXRn3y2k558eiNvRlZiwWjzYuqob/uF4hLqiRlSgPkyFPMlB/MlBxsRvj1+sybfbaS9MFeqqRa78s3YlLxHPMFlU+JB30dikpPu/GS5vW7n0IMP3pe64+RfO0fWzsue/XE0uqJsA24pwG0cqbkvfjntJK/d6bhOqRcWpNHjD7ffZJ93EVyPbGohVhM+8cQTODnb5oNxd1hjHtDNN99M8+fP167OefuNUe3sFW+Do1K+6xPhMawtN3XIy2Fe4ogGup4GYz0pAKHqj5iLOZOF+WJB3IxVpDtiKtaVKswXXKeALfyv2J7ggDJiXGtKIopgZaUlzKLGKqrYUU49enXX/GAZ9PBTovkl6eCnhP37eGCDZbZY4SdoC1VUlFO33O5kMWXgZKLZF4JFrpOE7LBtivO+NNegfPSJDfTl1+WQbCXR888/T/37t3me7moSNKH+V1xxBW3YsIH4RNSz/xvazsno/7d3HvB5VfX/v9lJkzTdG5pORkuhZZbRFi17CwoCIkP4qyCC/gQEhTIEVBBEkSVYEVRAQBEoS2bZLXuWTrroCknbJG068v+8z70nvX1ImudJn5vnefKck9c3z7r33HO/9/s933m+5+57F3t/UVFGMcrHEhg7Bv18NQxY5u0sNhgukvcVKy2g1N9iCQugXmywQQxQIHLfQSKiq0i/SqLjBYVAXlCfJLLBCBnjyZKJhIV4mzj3hn08b1I6TuhRj4kQ4YCupReuXrFI5RfWanulbUxdn6/WjAvqYQVCZEs5WNBuTc1K0eNC8Vyd17PfAK9qTW6b6mAxMYtfFrKS8KfnbesdfuimgqB1dRu87/3gE7Of2ogRI7wbb7xRdO9vDbKlNmPGDO+cc84x99jciii7z6f6+LUExkUx/IJUyvfOEZ+UyQgpk3e3TIKhk9dd3zYYQVEkZapB6tUG/a2VnV6rIMha/fKljJQPvQe8x42SZUPsGcMvr3oypzzvOPHLscoQfa41PHfE3wkR9ijxdl62aIFXVFTkVVYOMCVJ6pXM7suWxOpgsaiqQIurlixZrjqLC02Zh849+nkLquraUgfLUyHrPVTI+nUS3f9+9wivV89NuYkUGz1X+2yaFesnn+ydccYZcT2iv/3tb95dd91lSpmgtO08alORUUo/kDvM3qCqGTdeNeNeDJQp+vYVK7y7Q70dxRcY7n3EK72MYlUg+VEofsnVK+vM4JfV4qe1CrGvMn+fe09694pnqtSPNUoywvOr2jKdZF+9DRIU79ztKE93sxUtrRSsbkEdrG6l+d7HH32sOljLTcFRrYtVLZJCs0R2g5bMUp/EWBthBYt6JSr+lpefa5ahU2xR69S9Ai2z7d+vlzdMlv6SL9e0uQ4WOJbA2E8C40WsZwrCoRTZxrJzqq7PnbfGjAO37PHHH68VKF8tGieC9qZMmeJNnjxZO5svN7Wvbr9l+83KM7AFz4mnfGDqBUnBukAK1m+bCP8QkfgoCYoc/S/1BkhE9DFeqzyjRi0WMywXyauuhf6rbJhYwM+50sp9WRhDRPLDjUN3vveE2ICluZSKD7t0t4Kkoj9VA/6ahMW18onctqfn3Smm6KsbvEUcPG+s9tOOfgSpv0I4B2td7Upv5oyZXlX1asMvTPyF4hdKRK1rEC+oXpwVIlbBKikpMoKGZHPqyq1R0cTcxg2ixUJv4MABXr+BA715i2u8WQtWtFXBgl9+o/5/xnYe9/xlxGbGA7sTnHOev4ktYQ+Ehqx4M57YtkpL6e+9917v4YcfNp5e9vD8/fXDm7bI4fhpb630fnaRtsFSUx+jpGDZCoq53lkSFF29EeKNEXrXV35dhEUXfa6WoKDIHCFA+GODeGqdySnhc604qk7hkFqdUa359h3vH97/vLn6zSpZGSE0XpFjXbPokcLs98Uv78p1faDU2ct0H7/V57Yl9qSeBRIagc3BGti7i/fFgvkKUX+uJO+1KqOYb2ooUh+ObCFkiynUG5PkXiL5UqRjKMbboGMapORLGnndunT2Bg8d7BWVVbS5DlZwIxgkhAlHNpdbyH6E7AJC22233TzC5MOGNb897axZs4xn+PXX/aoLp52iTdFP3jzKb3N7xS6EB3fQYRgMvmL1ffFHLxkXG73tFQDsJZ7pLZlSLENkif4vFncQFGSqWW9kCzIG2VInaVTn7SmVpEFGyRzvHu/vxpT3+cV6shJ6bu19sGRJgQb6oJDRqCWV3zpXJCGD/iKRxunzPW9nBVv9nebjbGmpYNkcrFUKU6yq+dLboMl//bo1phYJ245R72qNKQanXcLlLjWF4KR85Uu5YgsBCigWFEnZKtDy2oouphYWxRW3Jsnd4lNMMEVMcPBo7VT+O22+GW4kDZKQGCTZ6rplhgn69u2roog9verqalnti705c+aYpENaeXm+d/EFA7VLesVmfdl92MQAC3Q9woMquyurGosiR1Du9de03y+wKL6UoFgigQFpwyjYFAiJBiMwLCPUiR00p+ioHUXyg8UEVd77Cn5MUYqir2SFVxrKYPd6qkTkRSK4nfVbvRSaRzUh3yYU54rocIMfICjWI3lNy0+us8SnCfzXOvYFfa8FwN7ZOkYFNbxf6X29Ajo/02cyk+/by/P+wk2rrx/qGo2y2Z7VACDmHjr/1i8870UFTC/Rebuqr1ckFK5SnYp1b3jeCB13pr5/UlrhZ8oquFwC5ER19ZG+e1rnPqJxPhsnD2TkYc0ludeoBtaaVTXeOsMvwriYwa8RJ6NEUEfhRPEGZU0ImeeLmTbCL1rJVyhlK6+41Otc0VVL0re+DhZI3WOPPbrLwJiltxXn/GCAd+wxm3JL+P2pZ6q0mTOCzl/UCp8MlGLHK+HDpUuXipcWeUq+NR412mCFBK+5YojXq9cmCx+ex7iZ8ZkIvLHxHgmM7+jQHO88CYoKWd+5sqy7SLGqEL+ozqok4zIJiiV6xbuLBb7e8AkAz8Avvher0ShZNd5+stCLTA7jvd4dUsmsZW75xYztJc/bUzTKQpRKAQm/f5DC/7K+7yqavEA0OlpD/VLw371V4ohzxCtDRNs/kni/SVg4VL8dodcZursLNZOPU39ncpyOuVr8Mn2SvHBKQLhOF35Y53RWn/BBjWCSvuuk836iw3vr813y7v6Lc+XB+pb63Vu//U6Sbhf1iXdPQ/Me03Ez9fnaPTyl9XfgFpvkXltbr0KjX3rr1tRJYVqjsnE8ftWGE0LWKeqxRp8bZJxQxLqoULFj8UsOf5I3+eKXgkIpXKVl4pcKGSUl3tbUwbJolxfrMHmxHsXjdJfqIQ4cWNz0RKDxG27yN3jmPYbI0KFDjXECv9CQLfAL+YmEB2kHH+gvBAnbLex0cNqZHxnjRsb+CXJe3SdvVZ6kwhBR/E6SJQNlkPQzxojK5hnPbicZ7ZgeQpFRqizP5BkfFiqXClHq3UpxWZ34pVqco517vJsNDa42fBUTJRHtnyr6PUK0Tb4N3uHLRONLpBYib86RTBik32br/a0i1rcCWub4serwerkuLtH57Pb+H833t8iQOF98dpAe4WwFPi852POqJFtG6fPpOv43krAn6/1Enf/OE553sX4/Slg6RefXa3CXj/eUbenz5CTxRL76/AXKlb6SniVceN7NOn+pePeKeFklrRWs5nKwsLQpvYt1XqI6OBD9GjHE+o16r+rVxbLMIXi/Lhb1fvz3yVKwlOw+WsQ9XZDzvdOUM/XtzbcBgWgJFf7t3i+8FXLDttRKtLP1cRI4J2iftU6dNq/ePm06G3nOEvFTwb7xdAkMFJEc70K5YYu83SUkKmVTDJOowLqYJ9ZYrl99pQrhgKDYGAgKrIs8Y5OrpLc5olGEnyPy30uKVjdvqRy5t3j/DJigydLAVSqi+1gETKyzToRYrfePi+jOFNHdqe9O13er9Rgwq7bT+zek4e8tJWuDfl+tz8v1Wz+9rtFruY6ZIeikz4X6jKSVv8QbJiEwS8ezk/uuAgQWsaIK+tbrhzp2qN5X6JUdGk/U9f8xVda4DvqPfofQn9bvU/Qb/m+YGAsDRv19vEyQicfFu4pwnZSqRgqMisSKtHcfAqRBRXlx1eTmq35cRHWwLE5lkPxcrHI112aLKUorhFt1zXqPUiQk3BKuaKn17VPonXpKP7OHYayT69Y7Fnr3PWBWuROO2F7GyDwJjFzZ3zuK9neVcBggihumWy7TVP6RUaxAgeUX6aD6zjdG4Bd4yfILFLVSnLbKm6jXBnHbY1KySOSFPpu8vlJiRMre89CpXpdDx0zsKgb2hBgIb9ogwXzdYVFA/1eIRi9TXGa8FJ/n9RuCpHfwO7T+gj7vFfBBd71+IiGzgyaCYrkboPE5AgryMcJSAcX4+uu4DTqXpLYGDaS/DJLlGuxt+nyWDtxTStkRev9/OgbpbTzXQtpYK1wykRfiGXM8qwjra2WYrBcZNGqVgyq1s73aWvFKg+Z0T1vqUJA3LFPCteSSoWBxH/LiQgvjB1WWeDf/XumBkhPhRpmTP/9lkcfqwi01crnY1za8IpHjibSc/eNP7cIpilcz74oixCVl4pX1Ulh6Sr50l5KVK/qu8D41cZCwbIFPLM8wZ1sFizrfK41R0keUtY8x4B9VePojIyOsAW+sKdHk5Xq5NLgHiQ6vQkZ6fyV7jhTdEq6kVtFHwvxg0SrifqLm/pd03m/0PUY6/MIWEdYz8ayO3V2f4Z0Svb9e/PJ/Ov5YfYeSN1vf9QzkBHoPBvi++q5WH7rqdaqO3y8YG+MpEX/2EF/jBsTAR0hjyMyXgrXTFpEf+jFtFKyjrnhiv+7lJS8O7t890lWEsxdqOd3K2u0evvwwPyvdby3P7M1gUkLjcgmNS5nofyVrmg1tYxuEPF0bOC+UtbBQy8aXLm3wunTJN2FAVnKMEQNUhDbvtOezwS0MQIhQytXjYgAmRIiSZ8VDLvROlujoLgWpq7xQA2R1VHgzNa1XmSwrJlyIP99M/r5ihYKFExfBgWhZY5SsbmKEAwwTPKYJ+EOzVUOtOUfXkxZ/pi52O8rLUs87nli0pEShZvY+OmCujlkgRthJE3iNLId78SDp2ONFpPejYDFePE/y0y3UbI+A2UY3QIjiNhHtzXr/Q/VDTshDgYJF2O+b4sSHtbPwI/r9UJ1/p/o7Ux6r76jvv+r330iKXRhWsBBSuv5oXf8tHTNZx58WL/Fn8nGHXPLIr7Qi6mL4pUdFp6QnuctZ7Ic8Fq6Y/cAlB7Jbc3iuiJtfdt111wJ5cp8Vv+zLVh23ahl6jx6bb9nBc2C11LvviV+Ul7VoUYP2C12v5PdCr582ed5mQJFW2HbeLMRon90TT63wfn3dPJ+JGxt/KH65JRirzy+VUj72V5iPlU/9FBrvKa7pInosECdYpSonMD18T6/v8V1rDBWfXxANVQrH18t/vFQT+x+8yfoGCYeiY0IfomFTlkIXvVDeILMpuyRI7iEqTixk3arv79UovysroLSb57HUsbcYtI9+G4WCFRgoE6QxQcsvB4bJKPHYXB33kc4fKj4olqWSEyhYK6QYjdYAamX+o2xRnfg48cODkgj36fxvqZ/xGsuLYQVrnAwh8fYl4u2r4Dfr5cpkXohn7FKw3hK/jIZfihTpSHaSe5OCtXDFnx678vBzYsYUN7/ss88+2ykf8TXxS5d99/YLgzYTNfc+m1lnPLaLFjeYiAkeK+QK/DJ0SKevKFY+f3jelVfP8Z7Tpuo6frVgb3mv2B0dXgEK5NfsoeDgXuKXkTIJthOvNIiDPmuSLZvkis8nyAuMEswV3iNbVquvKsmWarkD5stQ+JsxoMllwgDaOEl8eZDMFl2wSNPMblJY3ka2yBXVINp9RMNE5n1HtHwPhouOmyp4QbJjQkjBukafL9Hcf5Vo+WL186acAvvpnKF6/4Hgf+p3YkjBekq8dLg8CIcExnm1XneUllY9UKklOr5EsgNHAMpfk4IVfNZlvLFSADtlbIjwmMseG961S9mnUSpYsxYs92YvqFq/tGpZvynXfItVDrGtNUawvxMvf1BMcAy7ll/wk229r39N0+ZWtg+0E/ovJ832sOrVPlQS/N6Ko5tlHgED+Im6Ikxjb5zoHSQFa1f5tYiUv6fvG8QIa4NQh+/G9fOvfEULgcFnhAa91niHS8HKNaUbHvY0fzcxQaMo6npd7HwR9ndFyHfbW9P3h+v7/+rzXSJmk20phed4Deqf4rCrNWFfEniwFotgTQxV5zyjc76u34fisdIEf66Y4vci6jPEBHdZBUvB+u64dfX7rwKmOYlQCqEXiWS8Brfrmv/PKVjSPi/+z48Hb9PzxkgVLPhl4YrX7v/FQXhnmmtx8QuFFJXj8qb4ZVtCe4T4CPVtbWMl4s23LjSeXoU6bpWw+EGoT2uQoM2xtraXN04T9xBZnz0kAjobz6/PL5ZPMER4bwWG/5kFIo0KKnbWWYfrtVrBvVsUUCOkZr1YKFif6vNw8UFPvEYhfrlFtP99a0zwvY6Fn74j+t9H38sv4j2v978XrZ93k3hbShGe5E9F69sHxz+pV5Ym91EMoyZQsF7T74T56I9qkTvr2l0Cg+cKXfOX6vsoGTCPOAVLltxVTzwxpH+PgyJVsMQvM+evmPT41Udc2Qxtx8UrnKcoyYFaKagMDS8PJeviCyu/4slKlHcw+K+VIfK8r1wxlmNljDwc9GMVLN+Al7IhTtle5sQBUrFGypj/RBxULUmx1hjuGCHWo2VlC94ueIU/ZMtyLaiq07lLZfz/QSqWb5Bgqmx4TmFxcf9nGBUiYImXTU20+rm+7ysNp6uUGfiLEPcKvFii964hBetAfX5asuAbovsH9fvv1NFPJ0k+SobgXJiu33ezCpZkzy81iV0lTa+/3L0LdI2XdW1TFVzHmH1TpUDlBxGYjqdgeZMm5Z5aPv6hodv0PCqKOlgkyX80f4730YKZ//zPitN+qge/0eRYrBZBrNJESvbSdKOMQHxhZrDvN3vV6qfSHj16PC6hYdyK3z6+t5IJleKhOlmJNsj9v48t9/54CzW6TFjwc8EECQws03Cjc6tkFcom7y2hcZLIeBcxwXQRf10zCpZf+M16snhFpGBLLDEKVr4o7GE5TLFkYAJjZYjofqXXn4swzxJh3mEHQYK5hvs/DeTPhAsDAiVOfY2OvUjH/jpWwdLnR/X7YVbBUh/nqI8/qI/vkaQeq2Dp8y91/BUSOkbBksK1uzj/DZ1zh5jirJYULJ3zDzEVuVgdvk0467YeI0fvhEHSLQoPVoM2tP1wwRzvnXnTfvDS4p//x/hFawP1Y5EmsNfNJBa7BLtFvtEOB6NkmaMo9CbsQV7IhHFd2/ScyNm6+dYFJhRPE688snr16uO0HD0ck7dCw/KLVp6oNtwOEh2DjB/rfSMwCpsC576n1ypYVrnyQ4UbZZGXScQcKQVrpfJK/qAzycPCKjdhQgmBd3XBUZIt/aUJkThvmmj9eiHlJ/rtGJtQLvomBLKfaHoneaC6hxWsgJ/AY5OCpT6m6IuDdSN9ZelXxypYuvZr6p/8L6NgkUOivi/Twzla/PiflhQsXcN4Cdr0EDLspKMuffSg7Qb1eSIqBWtpTbX38YJZq59dOHm/uSul+SutS7MphixzbYOCwCYyALkGYEg3QONX+EZK1lmSLX8S5A4eVGKUrHBJkkTQT825a34zz3i9gkUgP1EY/caYPsJKFkZJiff/RO/DpIT0l1wp08pA+MXPufKjIz7/+97egpCCBb8skrd4leTSYilnt2gFruhWYCIkUnL6oeTo/Tuiv9HhcYhWPxEyhkrDKcdbJGWsi5SxFULcAsmCgbEKlj4fqvMfswqWzs0Vv2i9pfeWZMWusQrWM+I3eZGXxyhYbBG0m/KyCiZpfC15sHTT3STszT5c8bbEtYF4e27Dcft//+bzdx+zy/d33nHQ8M1cuFtRpsHmYKFgTX//sw9fev/xm6cX//Z5Tbb7yaPTRUpGlWzZFXKCfimCII1PmcBGHfEJSQtGjA07T+9rRUofmjCcYYh+/foVKNHwJjHBGSQdYp2zYmOivFnU/4mnkW91i3JIZquYqOG4xsapWoZ+7CuvvKLIXLNtk5J1sgIg/XQnO8o+7yYtnNj4Vz1YviuXu7ChQhgAVlmq+PQyvXtaq6Pe8khGRsHCet4oIiUB8GHBPHERngGy8stFZG+L4FH8cvTbcZr0ZRt5t2lQO5DjQQiivRUsjXWQxkKMfaa4/mSNb7EEjQySjtvGfvN3JV36Vtw8YcKex/TtXtGFVbV+zmJsSZP4yzQ07eepFVPrNjQ2Pv/qmy++tOAvly3oM6XaO1rKOKVqF4pXZps1QtVBWis0B29AVX6S+FqjfjTItdmU0wdp77XXXgO0cvFh8couPJmdRpYpT6Sfx+4I8TSMj/8+tswU9a2uNl5ePFfXyhC5hLfN9GGZEMu8wPuheH4b72DxTIU4/9OveLCwwsk2sXmLfpaWb5BUK6/kSwUbl8k2/50xOJhosdWNgiUavEP09z0N4lHxy1VSmkrFDwskqYbq98f02+uCUzWQPfT6Z8Ey/VYpk57k8yYPFvcg/olUwZJH+Wzx7R91kfs01uuKFYIUv/irCDpo2/fEGwb3G9L/1gn77P71ksLc3GSHCJd8uXLVsy+88O9ncy7/bcPoJT3l/9nX1IVaIE6YIZpZJg7x08CRKesUg0CyaMmiYLWgRu8oEjJ3kxKmcOGBMkr+Ln6pIExIwvpp3+3n9WwmxN7cYyMHePLdi73Hn1hh83lXSb6cLH55pIXHHFaySrRc4ngZI2Pl+61WxISSP19VsPz70XJ9Izvx/iJbNuhexujOh0huvqeAOhGPJgVLdJeDp0oX66/vL4Vn9H6YrK+HFDr8vd7/UN/fKMa6RfzyI9HqOTrmr1KwTk2FgiUD5nGNSdF+72yN41VCmvGySXxaQLy9beVx3/zm/XmLij+/oV+fniN2222nMUVFhUZwbE0dLIRGfd2a5W+++e70xUuXvfbKPRde5X1b/p4R0s1PUsJcqbRsRRjMWqIGEUG9BMgaQZ1gdQDVel0uWCQ2QHhoAaP8Pujta3T8kv3m7Xe0mOAquXVNnJCiinvtUeHtq801Bw8qNntLUYoBAbF8xTrlZa3xXn29xpv6co1H9emgrRXx/16W+C9iLPFYrPpMcIhsip2lXG0jC6BcKiHJiChSVsEi68oPCW5SsBAgMAFO3sXye62UarZcatYtClk0GIvcerDMQhU8TwFh2TEYi0PC5JsQvH6zcR4EwrX67eJAQJDk3hQijNqDxTXFBJ9pPAgzmgklbiU5pv3p475z5SAvt/T67YYP7jVixNA9N2zYmL+1ChbL0RcvWvrJm9PenbNyZd1tr39w0RRNlf29Y7y9lbZKgmlXwy9wC3wC1IuK6kQ/qwS1Joj2pRSxKlGWXwGdBRdaiyKhsqbXa72WbFe43ZVaLXW6fjOrOwb0L/LG7lVheIYcRfgFA4WN1OGXmbK8X6UWGXEAACAASURBVH61xhRFpIYWTbyyWHCehMX9rTwo3yD5gZJ2e2uPg/7ims4aIwLDGiR+iHBTTknY24uS5VvkB+quSvX6kfdnhdR9gdGU6B6sBnw2WBRihqQL/4qVSOKXP4kfwuFLkgC+rfjEFJvkbkOEAf9EqmAp5D5cyh0hTdOspyvtCX4rBzj2lN8cXlpUcs6uY3bcZkD/fjvWU44hKPfTljpYJLnn5xds/HTG7Nc++HDGF+tql1746uxrF2lGHqjkiZOVIUvJGBYnwjG1+lshWlpuZEyt4ZcV4hAKGSwXv7B3APGUBiNbgFqvbrf3d8vVStw/SbaYSAmK1ogdy7x9967wSGRH2erSxc9prK5eZ/jlHe3FOXVqtfe+Uk6CxYT8/LoM9zNefvllW76kOWxuMkgukoJY4Y3X2rkdZYx8ooNXmTyssAcrzCdhj+8qyYVlMsiWi+ffVSmgKWYBhg0RmigRK1vFK3eL0JtKy4sO99aHz3SAnElm0ZNtH8r1ddDXlc+bCgVLBsl5GqvdRYXFI13jNUjSSsGy2JR1PjS/pPGygqL8nXv37FHVtVvn/srhGLJ2TUOOzwhBUbgWCo1KMdvQsHb9jKqamsXLlizr1tCw/qW6jXnXTL/nfPImuOd8b4J8PpWyM87T2rx+CrSVmeixb7/CEIgFf+2EXZjqswm10Ndoqq0XPCD3+nvKXXreW6ol6SVihJ9p0v+RlK2vFL8q0opH4uCxTcfz5X0652K5beduYQ6xzypH4y6UkniwAh27y7qoNCujqOJDfBwGQKCRa2VDHuGkXayLGimY1cIAovED7xkF8Mjf2kxgMA6ULE3G4yQFhwtYE/msdZEqaL2tPu8lwiuWm+LN8cESV8PJCn8ozrgWbxafX5CzQsd1nynj/DR5yIiDy2ofJmb6hOXhLMuVmtlV30+d5LuQB+r3QTKpP5JFs1TLBculucJwi3T9Gbh5de5OJNvv7yfcs0S+q84hOXKdOPmFcJhmCzjtED/t+e1fH1BQnHdpaXGngr69emwo61w6ODcvr099uHjiFgqN5uWjl9V9vHz5lzVVK2q6rdu44Y7Cz1ff9fzzkwgXE2Ir0HS5jZ7Art53tXKzs9SU0kBR91fj+dVweI/yzjs+E3BbJ7qCX5bLQ3qf94iC0VPxhI0dO3a4anIRhj6cFbnhB8GnAq3gatCuC820GnmtfltbW3uDDJEteV1sn7miiq5Sq47VethdxCu5Uq5mm1HibdsUItxcwcIYYQ6AX5ZKyNQKUB3v098CsyBkM4HBOMUTFeKJcbowS7rnSEo8Bz3zmwQD9DtKH2okLKZC1/Yc+a5H6/sFomWxiIkfip28+lj+EQ+8omrD6xUihydrrCUtYTVG53fWoF4ih0RhlUoJgUo9vPcnKryCQqX++smCmm4LJ2o8wyTQJqqfebKSXtC6eMI3Hb4dcshNRV92rTu9qLDw7K5dy5d3796jtLSsZPuNGzaUxVXJXQZIY463bPWq2hlfLF2+Ua/r1zasv+b1f1yoacnIFvilWB7foZqjD5GacoFki4ptGdWJqinWRwqX4Cv15Y31/dSJV9YKPlPq6tNKDr/bKCdrVcLhEClZV4tVbMHppmdFcVIahUhjG7sa6JxLJFtMyY4tNOu9ypVpOlwcfqj4ZWeN/QtTV9GnY5Q/PwfLz8PyoyJhRateOPhCd80K9S80N9/sPaTz4BW8vSY6IjADJfKgF1bKFgtpb0sWmJ2nSXhX7H286LNS9DlXmecvkADPb4rlDVYn2+rtu8gi8Vg3hRtH6fz55PdyjOh9glTOVTKyp4sne4i/RurkOVLQ5k2S7Nfrvs3xjwweSgs1ir/20u95CjHKbjKDzdV19xVvj9D7t3WdN3Rcs5NTLH7TUsGyg9z1rEmdilcX7Lkxv3DfPOU65Xq5nbRaVu5Oc4Tm2Y1m/CK8RiE4tzFH2koj9RIbqxpzNryoGXNqbX3t9A8fmNTkJtLhlgkKRUTdlZOxvRZ9nqEg2xGaeDeIPXwmwLCzryhd/mdfgJC7NU9O0Ou8P0lkkE9hVxSt13YGnbQx58Ea0zf0/dcEvWMFiIie8MKr+v5hFU58ZAvhQG5vk2LF+/NlHcmAkYAjPLiDyPgzEXldoAb6IcLYpF3Y14YIVSRf7DtW1hK+h/laP0iiI7kkMEDTqqhYQnGf0x8DI7/9q95lOUX75OSu31ceoj1yc/LEII0q4JOr+ogbGzUB5+Tk5YhXDEnl5eTmqKTchiJlLMwQTb64Jn/91OmTL8Zatc1OuniaisQj/aUm7CKj5AJR0XaiQzw/LfOLLzTIQ8nR1PmyAmv/lNDAvd402SoM0ldhEDzA8IsMw6Zl12YMgQFCTtNT8Is2pX067k1pVdvUO0yjLlC/vSQ0euh/Dy3pQPGzS80RGBgkiD27KgrfNIKDxSDLlBRfJ2/3CvHIbMmE+82ybcbftCqKYaY/dbgRxmJg11Ov3r54fT6Jzvvl5uZtL37AoIDWN1AfrlHyJS9PYgUDoHFjbqOXo+8bczdsWPdG48b8qbl5q6a+8rfLw6kcll9YiNRJKeJDZcbup6zQnynKUCZFxTfSLfj1Cn3ZgsD2l1Q0am7O08bJf5FseUJauxa6NdWRapSiNVq8/Q3xxZEaFopzkwco4JcGff8ZeYn6/LAS2ckv2lLbZIiwgfMoyYZixXcGSraUa0SdlGrhj9c33sNJ7sgVoiTIFgyS1fp1mTzdq8TDy/X/Za2sfdOkasAv4bImWUOMaa1gtfQUULxK15V331i3rltObl7j+vV5rAisevWBn/iJTPERlC80KP0/Vtbpad5RshtPFBvkiJAget+ysEwQVrZWipyek4Vxp7TzN0wBNK4fLtRpaJ1/LFMvLS3tI2Wwl6BahL/o1VdfbW2c4efiK4QnitwHaqSlUgj7yvlM5fbOIl6qUfs+Np8BsDSsgmVDhP5KKJbODtMoh4r4awXzVc9niikH5zMA47f5ZU5gtEZFGfN7Y86EUy+vWN9Q0W197rou6/LX1xVtWFtVOD+nSh4qP5GpdX7xvb5Y5oNEfSP1d6EKyA6W4tJJ1OfT2SbrPNYwYTfM2+TtfVre0k9NQUEMDJuf1cQrvJGBUtqlS5d+4pPy9evXLxGv4HX244Itt82NEAyRH5tCiftoqh8kZZB91Ar1fo7hBHgEBQthYUs0WAXL91qvF1+w4fMoiYWegXL1pjzWCCsEBcoVPGwTl1vDofs9QzAwYcKk/A09C7tuLNrQLSevpKzeq68uz9mw4vnJl2meJO201WYNeD9RfE9xye76+6EymrqZHQT8GAnyxXqzwvyCyTJfc/EV2shsijHeoX/mZ+Zm6zVpGgfFfLVzCPwiZTBvkTxVTStYWxhprGzJkTqVJ2VwpKmDRUSkh3imSBxAjUVfAdzce2VlDHIF3scgqRGfrJbHq8YUDKqWdHxSpsjcgFfgmXA+ZqtI7CgHZKSClQTk2/v2l6WqgLUYYUc5dL+mXJMzNRGrNHygYPnssIkhmICXiohukMD4QHb5ClnEc8yKiHAhNRggHmZs7lbCoY1ClWFgz7RBGk+l3g/S2Cr1eaXZssC3eVTe3jifbcV2m6hrt/3YaIi/WvdXp3F/KTZYJqvoHrmfSa/0BQbhARjYrgpLAopdFx0IA2FPVrEc9D3N8u1zlWcySrlJ5SHPr+/T8i1yu1HTXNHYpQp2rNDKvSqFwRaaKuebJcBvJb/448MI6S7+6CwokjnSTwZFZ7N/2hemEjWeZ0ZlrfCwQcL30D+ctFR8tlZKGRmXVeKaWbLFHzGrbOFx+MUU6AwEXlv5vAORh7uVGAxYJcv3ZI3RHL69PL8/kdrfW4nf8Is14DdFR3x+WSVj+hXR2p1SrxYoPFgj6VJlDBKrYH1FyUoQ+5tCgWdJlepqZMtgs+XaAHG1dtASzywQN7Hvlr/LQTgsuKn2FaYKNRULNLod9NpbY63Ve1+5mmaKiyJXrHLV3Ar9BIeeeYdnq4LFk9pcyaIa8nixwVgVWfuu7I3O+is15GU9Wb7Fgd1KOvinynvSrgTS8T8WGS3UkX6yr/aq9p4yFkfsklyu2dxkHLa+8VR1EgOyX9q2IvX+YoA+BtjEOU/nl+uqBZrgERZYD4Q3YABUrTDxIyhWSbiskqCpk4ghxFGj0X0qnxt+BN8CR1AAuMadcpV5/NueI948XNhP9vhI2b7HKzvra/pP1iFGCfziW+S+wMDbywqqz8QvC0R3nythFhVmbZAgv1ivUw0tJs4vleKI/cQp3SUaSkXnBeKbLproKwSl4pdOujrJ7HZUftVp3xAh2M+rP0qs8HyNpL9GMkDQaPilSue+JuXqfeNFgE8QGCiGVtg55ao9KTCzrmX5xa/Dhro/SuHm87XF2BBT+BYD2KdMq2xZ4/0L0d1s8cl8yRYtMBeVL9NxyJcV4qIqJSlZ5T5WprQkX3wZc6A4dFtJk64aDSV4O4lHuht+6WPUqlLxZWlgiFjPlb99lM83flFRn19W6w5WGV7prdd6qVUY7jPkpX5dEgr5B6/AM77HOGabnMx6lG0fbTYrWBZrYZduJ0WQKUW4q3YUO9tsotypKc/ED4Gs0LQMifGfGDQkVyfCrJKlsUTA33KR2wZ9ozzdQAmyKb92gic5MF/E3EmvpECWq69SHc/7ItkV1Onpp2966ZP2bBDBFhioM6Ph+n4eib9vml/szd8dqk591Ytl6o1yRY2v1WZt5FIxLHYFjOArV0CssHACo+28lA1nbrJ+/dyPztpAZoTCCxMUYD9Nn/D8Qp3Qkb/UgvKEUOwmflmv7+aLR+ZIbZkt79B8E6bOE31D1Sz3tlXU+awtSI3ipq3f9Fdq+GWjCeSXm30FKbnbW39dpVzBOYU6u1hUD8/42SG+SPAneZ//7LZSZCyu0qjX6uw6KYyrjaCo1esqBTema62g6noa48MaI7x3nqtsoPTk3GM4J6vIeH6HSc06W+nvY7yvi3rhi00KFlSGagKv2DpT2qddkmSu5M4cGfNzxC0YDDWiZGoeEq3YVIdqrT4VGmO7Ua+dTDFqpAz8QpVy7SSnT+WSDBgi8Ascu9psBJVvihTZnDBblNrWu/Jrwa3R+XWSLWvFZ/XqqUbnamGv/i+VWvWakmXIlbSyhVf4JSs9V2HlIjmklNm9hF26JSL+beUsHe2dI2ujr0IFrDDE2sBrRErj27JpBxsi7WJWIeUY1cZPgMe2JcNpldQtf9fxNTqPiZ7/VEBpMGpSnhEVZYYNeFcggs0XqefqHaGLwibCX6MefIHlCwtfsfNXOTXqtxJdr1yvpCSWirxZ51ivsyH+VWLHT0X4H8tzQN4ICpUFRtqSJZTZT9ONPkoMhD2/WOdl8mDt4O2hIPtJ4pdyYwn7gUJs2Dnymn4hrhks71An0bbdasNPjmUKZlXrQr1WCwg6wCd+MRRe/So760XlxUY8FOp6uea1VL1pSZdZoVUnYbFKoHXpgYDxa0r7+WFWuWKqr9V5tRrjOo2UMqN15g/Fqk49LJUo+0SrgmfpqtYAsYLChtCbVkFFiWTXd4fBwFc9vzvKhGeF4TjvOFEzFOx7fTHePxDtFUsC9JXRAHVDu74RjSGPP6lOtLpQr1Seqw/UK59jUIPYvhxZpW14xTO+XIFXfJ4p0m8oX7VGvsAvvunvb9/s78G5iV/qTWEG+KVcr50Nv8ItGCIrjZSbJ+nysTITCQfyK7LF8ktzhYg7zEON90acB2sTpqySRV5WiVigr5yoWBvfkYq1u0hsnUgnRwyw0LtaGRn5IqbhZoezSv2x+3gfkaPWMAZKC1a7H7v2E4CxNWx2ir8+ES8YdUVgCD9cgUfKz6fy09T9he8objAB5O+DLxgQYyUmWLhK/ykCyR8WzyqJtCWydV4UA1CtyCd+rAnAKlaxVbjjpRl3nMMAGNjc87uXsc3HaD3uWbLTCWmvM6uhnlCJsn8qLN1Z9LyzLN9R4pb+ZiVsF/GH9ceSR+hvSg7t+yaEn8fo14smHM47u8cmx/pLxeEh30PlL3n3PWf+btZ+FmKuMULWSuBQiYtqRKuNkIBbVJ1V4gpj6DMJtrdNbhj8Ecsv4RCH8/I6+k8UA5t7fvEi7SUJc6CSUg6TfNE2m1KI/NzeK7UR00KZxV31fqxCcMNN/TbSRYqNx8rnj41GtsAvfkkUWxrF5xUoFMq34POWv6DDr0vnhyZ9OWRlDdKBI1CqVDxS8gXewVBHttTqG/5Qq1ZofNPEMYubku9jZUvYa5XV/OIUrM1ZZXOX7kAjEHb2TlDq+xgFQ2jPSG25VWLjQyXrDhLZ9pOgqFAwEYHB8QPkgO2mz93FIiX6DlL3wyN+Eq1973/GOvF/8wudQv44jX2fmA+saYRVKBDqe8CwIAhjUA4Vi2a1BMMyKVWQ/FxTz8oPh2wSFlgT4e0NtjZRMtEJxh3fMTGwued3FylPJPP+wDtVKtYwQ4HXaTnF48pjWikK3VZCoq/hlR7ikXLxTx9TOIFMkM6GX7DnfSXJlkVBiNgtOSyf2LBDmF+sieJzGNTOn+8zJkxOOAOlqtbY3kvMXoLvCkjM9fvzq9Bv/urzbPNbmnTMJ+ruKioMfNXze4AWHo2R5/cE73SpM2WiymptEjZZHtRp4o8G8QeZt9qdWp96m7qNvfSKZPH5pUC/+AuwkCN+SjpgDRU/JO7TsJVAyBTqsfsmC0aI7x+z0RV8YfAKfOEbISs0qqXKn1wk58Iy41XenF+sQWL5tLlcyqhwmvb9OgXrq49oc5duNxHyXlKyjlAgZJwqQd+g+iT/lcDAQ+Qn8qGhF+ioMqNsdTbQWfYy8e0ykzlSbv7joC2UiOGVUAn5KvwvEJnn6w9bfJ0JKNYbMsb35IsI3L7+akYsGH6lxjzhjC/koiXl3ipUVonaFDv3BYS/amXTPlhZbVWkPVdm1gC/6vkdJCXrLImNXgoMXuDdLoGhupaGTvGm+oVL+8ss6WmC7F2CBFvW7hIEJNvKDwZis8MzhQGvED6HU/ijwSMESgi/Y2r4PAPv2Po8vidqpVk4vkTBP9KHwwqVVaws/1ghEeYXruT4JbNoMp1Hu7nnd0/5qMaYAr6naT6fL/nykPKZbOVz5vE8ww9k5bL0qVT8UqJXAE4hEIhMKRFvdAo4BS6Bayyv8IqKBX8Q40CuEFL0A/B8h1Jmj6iXQbJc6tQSlZ9m856wQhWWK5ZnLK+EQ+eOXwIKdApW86wYdun6ZRzGy6U7RoLjHRHdo6YeDktnmawhLISGv9+ZXy/If0WV6iHStyICJiBzhLR13nMEKlZOwAyEPFCfSCdEVNQKCGN8aewI2MOGKqzSFBYMzRF8rDXhCD+dp97MHdvmnt/hEgcjZZTsKOHxgkyAl2T7+jsFoGBBg/AKfLKJV3wjpUTGCNwCf/gKlv/J5xWMEdYqYqDgF0ZAkIVYb8yStTI74Jt6KVFrZIHblYm2kKPNLbG5IbHKlPWchUusOH7JXJpM55GHlaxis7XOaPELkZDHJWE+NcVFbe0rjrX8YuULfFNoCpDkihswTZAnGCN5hkuQKz5oNx99V2hyr3wTBA7x+YRX9lkgBPil8d76dR83QdgACX8fyyuWTxy/xFCdU7BaZkPtOmEIm53AIexOSkscZqyGh8UI2q5F8NeAGMMKmVW2OJf3YThLn9k+hv2gwufY94zGT2jf5HGy75v7LuydivVQhYndEX46T7cdY2xhz2+hDIsKrS4cobD1cgU8WF3E6lVb3sAKGMsbPfXbzwTsdcjSbvu97ZM9Jg8T/CnEN3buCvNLmFdi+SiWV8L8ZPku/Noxnoq7i0QwcIEOfkFAtf6oWzi8XqRlIr3FLTup9vl4mdF/1MW1Q4xSUzxvkkC7yBi4TWDlin1lw+QzBNcGvAHv2L4t/9hXazy0JFPCPGM9U7Eeqtgaj062bIFSsk3BYmn5SMH0OLjnmzpGG80rh8Sf8LX1kc7ro+++0A5LfjVnFCabz0SXYUUplrj5TD0dNiF+NHSsfQbhZ2GJ2BJ8+HPYWmjue8bhiD6OB+wOSToGwkZDgVSsYrPmjzWCvnJlk1/the3xbJJ+meByAZZ7mJc45hwBQoStdMI8ZvtpzriI5Y3w51gecfySdFLIyA4v1Ki1FZ2/B107tLBRQohvO5kX7AyygwCj/mTBRQKUp50Eh4fo357LFlN/FmCkbEn+2Ntpji9iw3vNHRNGh+OXOIkj2xQs7bGqTClPeVSJNfB0n+BEAcoWnisschSsWGJrDqf2O7bUQVBo/2LTwseGLfIwM/C+NW+UI/jEnqc7OjoMWDoOe6FivUnhq8fyS3Off6wTzhQgZGxz/BLdM3Q9tx8GwkbJIF12hgCP7Zxg3od3fh3QPl7c2Hasvpgs6NyCPHH80n7P8itXykQFS5u/K1jnh+jYoua5gBCxkml9BAcGBMdeTu8F32sTbe8PAm0+bxQcNsOkHSDoK0CLf0xg63hsp/cA+VZ4nX4owIX8rOAaAQoW1sWhAvCIpwtmOFpAgUKqpdP2F5CrRT8k+p4umCeYIMBaam0zzqAb8+IUqTA23PtEMQAPjAroUxvRm4bRQXkCs5O9mjahN0VEXxBYWoa3jhLMFMAjtlHAEPqHf+ALtpOh4WliBS3C4jjBPwR4bwln7C2AdwnDfCQgBAH/YK0/KMCbtbtgiuC7AniYcWPM7GgvHMer45U4kOQO2QwD4/UJWieN4xQBtN5bwByOVwvvkm3wEccjL5AnywL6HBIcy/nIGPKp4AX4BLp/SmBlA31hiKA4DRPAL/8VoGjhyYV3bhdYBevbeg/w278EeIVRsDD4CSnS8HzRH30g61hgEk9z/BIPlhI8JtMULAgUQsctOkvwjADC/K3gegGlFHDzQoQoWv8MCHGSXlGWOP4Wwd8Fc4Pf6Q/FC6UJhek6Abkg9Img+ZEA6/nsoH+Kqt0qQFjAcDAW17xYQI4IytXvg2P0oowtX6E6T0Bi/OMCFEMYkfs4VXA3B7rmMBAhBgiz0aBdFBcSZcnpwEBBmZoU/A5/dBWcIICWETbwGsnhvxBA4+RL4Qn+nQC+2EaAMPq5AFqGFycIECSE5An9ocQRWt9TAG++HfQPn30iQNkaKNhHAD8+FJz7pF7ZkBwjh9CJaw4DUWGA3Ng7A/pDeYEX2Dx5WwEpI5UC5nvoHGN5soDwHbyCHLJyApkC3RO6Q+ZcKoBP+A5ljCgGyhcbTCEf4COM7TsEyC6ugyECv2BwoGAdLIBPWSjC+SwcQfEjTwsFC2OnNHj/E72iaJGKAj8i21xLAQYyTcHCi3RVQHSgi0R0QncQFwIAt6rNceJ3PFlY6rsI8GRhTVwpIEQ4XIAA2FWAooRQgWmw2mGCyQIULAj+VAE5IlgFtHsFJBnCWPYzrycJWlOwfqBjUPxoMAZWUGXw2b04DESFgb+pY8IIWNYoLFjOeG1bU7A47+pgUJfoFT7oIWDSp1lPGHSNVY/ihYL1NQG8ZXMUESQIreOD87DMETgIEhSnsILFbyhb8CMN48QpWAEy3EtkGIhVsIiUQN9ETfAa4RmCJpEfNlyNHIEnkE1EJ34qIMSHIkS7XzBXYPO6iIJUCKB9+KSX4DvBsXyHF7hSEKtg4dWFp2gYIShkeJ/xXFkFC8VvjIBoCg2lEBmJB43FI661MwYyTcFCY8ciYBLHIkZY/FKA9TBagKIEkcIoNBgDwsKywJoIK1hYD/RB6IEQBn3OFYwQfCaYLNiSgkXYj3NpWBokGULMrSlYp+mYfwfnwQAwA8n0zkUbIMW9RIIBwnaE3bBsoVeUJmi4NQUr7I2dEBy/c0C3GDfhkCEDp4YPXmB48sjQnXA9wiQYOzQUN8LsKGaxChaCB360zSlYkZCE6zQGA7EKForMK8Ex8ArzNUYEyeb7NoO98/UdyhJKjm1EPPAgoRDZhtGBwY+cYf7Hw0urFOAk4DVWwUKhg39sIxqCpwrFzypYeKw4Hy9cuNk9NWO+dh+jxkCmKVjgA2Il3Ee+Bgxwo4DYNd8RaoD47aSPl4mY+hEChEtYwaIvPFxY4oQkmOTJI+E42mRB1AoWyhYhyDBDRv3MXf/ZiwEsWUKFhLRRrFCAElGwmPSxxAlbcB78wiRvG0YGBs0VglgFC16Ct1jBy4SPIUPoBMHlFKzspcl0uvN4FCzoFk8RKSLkX9GgezxJ5CnGKlgUpCYs/6vQjWI8EHokTE6OFCE/WqUgHgUL7zN8hpKHp9cqWIQdkXcogrbhSCDCwy66rrUzBjJNwcJLhWKFQkLhwnDjXrASFgtIDqRBgLhz8WpBeChiWMfknuA1Io6NFwwiD5db4NzJAqtgkYCLIgZT0QgRtuTBQgABuIJhOvp+WmBzsMIeLEKRWPIkLLrmMBAlBlCOSHrFU4rnFeVmgAB+gpbhA+gdDzFWt83BCocIUcwoV4IRQ84hQG4IfEeogxwtrHhyGGMVrHODcxFANnxi79cpWFE+edd3vBiIR8FioQdhPPKzMC7IZYQvMPwxlmMVLOQNOY/kB7OQBJ4jjAifcA65WSzeIC/Xpq1U6v2WPFh4spAnOAhskjtKFNeeHHxHlISUAIwdojyUFXKtnTGQaQoW7lmsYCwAFCIsCCwEiJgQIKuZsBYohzBNMEGAIMGzRcPbhfKFWxbCwwonTwRPF5M+CYx4vyD6uwRWwSIhndV+CBKYAi9ASwrWAfqNuDsu4P8JiJ2TJAxD4CmDcbA4KgXknTBu1xwGosYAuYV4clH2yRWERlGeCB1C81jO8AO8Bd1bBYvcRo6D3xAS3xOggBFqvEFA+B1rHK8U7+kHfoxVsBAyGDb0TT0swoOcg6AhzBHOwXIhQiHEtXbHQDwKFouUUGqYyzHSSTwn/I18aC5EiAeJhSEnCkhJIYQOD7GqFqWIJHRkBLle8MX3BZWCsIKFInWTAKUJGYU8wpghHyysYIEw8sEw7lGoTcYzEQAAHE9JREFU4EVC8HaFML+71o4YyDQFC8HABI2CxIpCCJyEQogqHBPnmMKAyGLRiVcJ4sNqgJhRfOgLRmB1EwrUqYLPY07kWnY7mtYeEcKHFR2xXjbOw73L9WAU1xwG2hMD0CXhDGgPxck2DAwSb21Suf3e5hOSo4iC1ZwVvCVaD98byhWeLYQMC0rIjyRpF++yXeHYnrhw13IY2FoM4CGyhXFb6wuZBDR3PLyHbCHKgocLpwHlS2IbfINhz2KRLbWW+Lm1Mbrfk4yBTFOwcKOiXLESEEJDWWEVHtp+OMYdD5om6yCW36K0EVakYXXjvkXrd0nn8WDRHdORMRC7YKOt90oIEO8AOSp4ABAeGDSEJfGGUfvHNYcBhwGHgQ6FgUxTsHCVEufGRYrGjyXO5MzeTXxOpFG7hxo8xL2Z7OmLfClWQGFlu+YwkO0YgK/gL2pRbW3DcCF3xJZfwKih7g8rn1xzGHAYcBjocBjINAWrwz0Ad0MOAw4DDgMOAw4DDgMdDwNOwep4z9TdkcOAw4DDgMOAw4DDQIox4BSsFD8Ad3mHAYcBhwGHAYcBh4GOhwGnYHW8Z+ruyGHAYcBhwGHAYcBhIMUYcApWih+Au7zDgMOAw4DDgMOAw0DHw4BTsDreM3V35DDgMOAw4DDgMOAwkGIMOAUrxQ/AXd5hwGHAYcBhwGHAYaDjYcApWB3vmbo7chhwGHAYcBhwGHAYSDEGnIKV4gfgLu8w4DDgMOAw4DDgMNDxMOAUrI73TN0dOQw4DDgMOAw4DDgMpBgDyVCw6INdwdkMdmeB3VCWW2MbjP0FbHz8rIANltlQmZ3H2fB4sOAjAXuT7SSYK1gkYG/BFYK3BRMFawRs18FeZrSHBGy7wQbMfL9b0N8remULHIBdy9lcc3vBZwI2XmbXcnYx/1TAHoZsXvtS0BdjeFhwjIDNMhk7x7A5NDumbyewY++i9+xbyNjZNJf7ZoNOoLmxs//aNwS0/wgOEjD2ZwSjBeCCsfcTVAoYO3gEX7MF4KK5sTOuw4N+/6VXO3auxzi4p+kC7ieeTUKDrtxLhBjgueYLugmgIZ4Nm7hCn68LoA1oii1qwjQDH1g+glfYtJnjewsqBe8HY+Y3aIatn/YMXvmNjZWhgecEYZqBpxgTfMTx0DY8wXZU0ONbAraSsnwEz4wRwKezBPsJGDv0C08ydmj8uGA8sXNAeOzcQ3NzAFtV2bHDC9w7Y4dfwnPAEaGx2zmAsVcKmpsDwmNnTgjPAV/XZ/iM+2BcvGdOcy21GIDmmf+hP+iR/WeZk9N57oUnrNyAxxk3Ms/KjU/0no2dm5Mb0/R9S3NAWG5wbnNzAPOJlRt2DkDmga+W5oBYudHcHMD9cC+MvU6APGSemSdAztaklkzS8+pbq2ChJIwTMKkyMbF5cpWAyZAGERUKuA47gCNYYBCO5xVisHsI8hsKAcA5TG4cx8Nj42X64no0GI7v6ZfvERD0xzXoE+Bcfrf90h/H8co1uQb9cg592X7tNeIdO33Qb7qNHaGI4oawghnZpR0BFe/u7wFK3EsSMYAyhOLLxscIcCYt+AUa3BIthuk9Xj5KJr23Bx+B5uZ4dUtzQJhXt3YOQMnFUGSPxAMCfn4qeC5JJAHXVQIYQFFgo/D/CToHz+RLvdo5PF3n3nhkXmtjB03wfWsyb0uyNJlzQKy8xkCk8f1YAQbLBwk826w4tK0KFucNFaC9YimiyUIwrqUvBmCI1YJdBO8FzJu+o+1YI2PChU+WCrDIsShdS28MwC/WG49C7Oa39nteeFBQLBDeeEaswd5+I3BXSgQDzG84KZjj8Gbj3XZNGGirgoWbH4/Ii474M4qO8OwRksQaJGTrWvQYgMcODAQFIT0nqKPHebKugEcLjyOGJGkFrkWPAXBOKIz0EAx31zIHA/011D0EeBxdpERIaIuChVVXIiDMRizWtczDAM8QC53woWvRYsDhOlr8Rt07YUsME+Y8rHPXosOADUUTrsXb61rmYYD5DiXZ5fwKCYkqWLhsDxaQOO2Ec+YRvx0x7ncSkkkIJhHStWgwgKAgR5FEb3L0XMtMDOCtx/M7RWBzRjPzTtJ71CSykzf6cnoP042uFQywQAVd4dVsx1SiChYTDauLWL3mWmZjgGeJdT43s28jrUfPyjZc5TPSepRucPFgYKQOWiggydq15GMAWWSNPhdeSj5+27NHvFgsrHpHkNUGSaIKFm5yVja4PJL2JNdorsWzZ9ktqz/c84wGx6zkdGH0aHDb3r3yLHsIPm/vC2fJ9RDKNFbFuZb5GIBXkCusls7alqiChYVBnQ4XH+8YJENNoecFroZJ8p8nAhl+eTCYaJJ/Bddje2KAlW0TBP9uz4tm0bWG614RypT7cS3zMUB5DXKxqP+VtS0RBYuYKgXJHhE4K6NjkAx1ZlhS65J3k/88qXkFfins6VrmY4C5ktySNwSuAGnynyfFa/H2UsjStczHAIuomAM/zvxbafsdJKJgcRVW07hk3bbjO93OxCqnOQUr+U8G3gKcME4+blPVY19dmMKwFCF2LbkYwIAnpOTSFZKL11T1Rn4v/MLuJlnbElGwqJ00QYAHy7WOgQESEWlsR+JacjGA94qiolntIk8uSlPe2yHB81ye8pF0vAGwVRHbuVBJ37XMxwBzH/zCFm5Z25yClbWP3tw41fhpM7MbDZHcvVOwIkFrSjuliCIFR13OYvIfg1Owko/TVPZIKSBC6lldcSARBcsWgXP5V6kk2+Rem0Rsmlvplly80hshD3jGhdSTj9tU9UhIne2msnrpeUTIt/tQuhBhRAhu526Z/+AXQupZ2xJRsFgRsJeADYNd6xgYcCHC6J4jJTAoa8K+j651DAy4EGF0z3EfdU3JGLdCPToct2fPLkQobCeiYLkcrPYkz/a5FmEsGrkPriUXAy5EmFx8pkNvEzQI8hVdsdHkPw0XIkw+TlPZI9GR8QJ2P8jaloiCxQpClCw3uXQccuGZ0lwYK/nPFO8V+CWk5FrHwADFMAkPujBW8p9nhbokVcGloCQft6no0aUUCeuJKFhopOzH5faJSgW5RnNNFyKMBq/0OlCAkuXq+kSH4/bu2YUIo8M4dbDmCbK68nd06G33nl2IMEEFy4UI251GI7+gU7CiQ7ELEUaH21T17BSs6DDvQoTR4TYVPTsFK0EFC/d4LwEbnrrWMTBgPZgu5JH854lBwsqorF5Fk3y0prRHVka5wrHRPAKqflP+gr1uXesYGMh6fkkkREi4Y3vB2x3j2bu7EAZGBlj4wGEj6Rjopx6LBHOS3nPyOtyxvLz8sKKiouLa2tpV9fX1/1DXS+LtvrCwcKTOPaSt58d7nTQ6bqLG8pZTmiN5Im7brk1o3VrFZGvPT8YDJqXoAMF/ktFZpvaRiILlQoSZ+pRbHrcLEUb3TNM9RJjXp0+fXzz33HMoVd6sWbMKTzzxxGNWrlx5ZZwoKejZs+dlL7744t1tPD/Oy6TVYS5EGN3jyPoQYefxnS8tG112cE5RTqfad2tfrH6i+udCd228KO88rvOksl3LDsopzClpy/nxXifO41yIUIhKRMEq1PEk7lKrxLWOgQE8LDS3t1ryn2cPdUlYPS23/pD36dhzzz13xRlnnMFm36Ydf/zxE9977z3G3Gql8vz8/GHnnXfe082cz1ZaC5KPzrToEaFBCMutuk3+40C2kOCelatuO23f6Yhhfx/2QPnocjMnb1i5wfvg6A+uXvXcqkviQXVz53987MdXVT9T/ct4zo/gGLxo8MuqCPrOmC6dgpUxjyqSgQ4Pep0RSe/Z3WlaK1h6NDuPGzduxG233TbNPqZDDjro2Lmff35LoERs8ekVFBTsPHbs2CHNnH+jTqzvoI+eYpgfCtzm6Ml/wFmtYPU6qddDw+8ZfkwYrTO+N+OdpXcuvS0eVFdMrDhup6d3wgvY1OZcNOe1hb9eODae8yM4hpQi+CWrC5MnomC5EGEEVJjiLl2IMLoHkO4hQq9Lly5XTJw4cfpFF1306dlnn733+++/X1xXV/eneFGi/K1rDjrooNfs+e++++7wNWvWXBTv+Rl4nAsRRvfQsjpEWD6u/JqRj468KK/clibUppfHf/rgsvuXHRcPyps7/5OTP7l/+b3Lj4/n/AiOcSFCITURBcsluUdAhSnusjy4fla7cSN6BpmQ5O4p1DdO3qjdleD+mPCQcM2umPMxwoYITF5XB2x4JQmfumKYyX+42Z7kflzPk3v+vP+F/Ufmd87PX3zr4hlVD1edUf9J/StxorpLz5N6/q//RaHzH6g6vX5m/atxnp/sw9AU4Ze4F80kewDp0F8iCpYr05AOTyy5Y8AtT6PAn2vJxUC2lmlgv9JKwT+Ti8606A2P72yBM0iS/ziytUwDMvgHgjcF0wp3KDw6vzS/V920urvaoMjnFI4sPCa/OL9nG89P5lMll2wXwevJ7DTT+kpEwUqXEOFohSYOWLt27cyGhgYSahPd2X50aWnp1xsbG2cqHPJooucP8Lw9VXL4LGUuTxVH/C3R87fxvN1GiaGUWfym6l3ARA0pJBoXIowO+WkfIozu1r291bdI3bsvwmukomsXIowO69kYIiwTOn8smCzoaPUlXYhQDzURBSvlW+WUlZX9aMyYMStIrL3zzjv73X7bbUeuXLXqJ/HyPOfvsccey2+++ebpd9xxR/8/3377kStXrz4/3vMP9LwblGDyvf09r2yuFnr8n7TzB/1Evriazr/mZ553tmaS8vkqWPhTWSz/8jySEFNVvLB7MHC3PUVcTzChg7J9qxz4or/g/oSwlt4HozQuE7himMl/Ttm2VU6lUHii4AZBR1wUQsQLfsHjm7UtEQUr1Zs9F2+77bbnP/nkk9Jp/HbppZcOe+CBB3BFxhOnLtL5JzZzPuUn4olT512uFRGX+sVWTXtP5Q207OMMUdD/4qGgSZ731GWet5M9Vgkv67/peaepyuc98ZwfwTF9gz7TspRABPfbnl26zZ49bz8hvI/ggfZEfITXYtUtJSjYlNi15GIgmzZ73leoGyGIa4VgctHcbr0hV+GXrC5inYiCleoQYY8ddtjh5IceeuhxSyIPPvhgDylZEzdu3Chdp9XWWed3a+b8/XU+S69ba7lav37T932r3LQvPK9xnOddp8Jg8Sh4jX/0vBvP9vNTTMNtdLTn/Xyq513b2sUj+t2FCCNCrLrN5hBhGKvj9aGnQM7ajG8uRBjdI8yWEOG3hUJy+EhP6cjNhQj1dBNRsIgXk8CasroWFRUVl1x11VVPamn5Sm3tkXvYYYd9d8mSJXIKxZfHFD6/uro67+ijjz4lkfOlDN33F8/7VhddkEqDik1+cpPqCcV7/aM8724lXX2nm04gJniB58283vOUkpUyF7FVFjta/D8dJq5hGgRerHiU/3QYb5RjmKDOCUc3eZ+jvFiEfe+gvj8XxF1dO8KxdLSuCSlTxHppR7ux4H6IAJ0nINrxTge9x/Bt4cGCX97Ngntt8RYTUbA4ls1rU7lEuay4uPhbSnLvpwT1OilZ7HM0K4EHaM/vo9PXtOV8xTzOl0Y0QTlUsxRX/K0SMhKpbF+qWeRcxQgnKs4wTxUer5cXLB7vWQK3mNChLgcrIXQldDCVjOEZV/XbR9vXBNgmDyWExfQ62OVgRfc8kC3wSkfceB66J5mdIr4dVYGMpQyXgxUIgHhZJtUhwnjH6Y6LHwMuRBg/rhI90oUIv4oxNkum9trDiSIzTY53IcLoHkS6hAgJMBCtwVPZlhZ7/nbq5FjBdYJUrhhvy71szTkuROgUrK2hnw5xbmVwF3M7xN2k1004Bav553GAvmby/Xfwc0WXLpX7V1fPpdBpKr3j8VAPK93wWLs6WPFgK7FjUq1gFSiF5IJ+ffrUlpaX1s+cObuX0kju1C007dXZyu00dz5bkGFQ/DkxVHSIo4t1F/BLPPnJHeKGm7uJREKEHRYJWXxjrpJ7Fj/8FN76Qbp28bBhR3x9yJADj6ys3H+bDz7458cLF75205w5z9yewnG1dmlXyb01DGXo7yUlJSdo8/KFp5xyiqk8vnTp0rxDDz30MKWR4HlqtTV3/iGHHPJNpaJc0erJHfMAV8ldzzURBQthzPLSKR2THrLyrlyIMLrHTmgAT81b0V0ic3vOyys84cgj/3rTyJEnsMLQtKee+r/pr79+/R56m6q6cK0h1IUIW8NQ239ntSlbNaVka5WuXbte/Morr2y20nWfffY5s6qqKq4cXxWv3mHatGk3h29//PjxJ0hRy1YFy4UIE1SwXA5W2yePdD2TOiU0XNmuJRcDLkS4BXz277/XL0466Ykri4oof+S3Tz55sOaBB47bVW/jEmrJfVxx9cZKNxalVMd1tDsoEQykNEQYhQcrEQ9YIojKkGNZQQ2/pKzqQDrgKREPFquiqOa+Oh0G7saQFAywlJaWTcmXSUFcHJ2AW3jGVf1uHlldDzzwpnf23PNH29qfp0z54QvTpt0yIQ7cpuoQhMZaQbp62FKFl2RcF9nCPJTo1mfJuDZ9RJGDlUgOV7LuI136QbeAX7K6KG8iChYuv90Fz6fLE3Tj2GoMuBDhVqOwxQ4GBxNMKstwRHd3Seh50KCJP+rVa+eTevXavnL+/DfeX7bsnWsXLnwzrl0RknD5tnThQoRtwVp85xAaZluV5fEdHtlRyV5FGNlA07xjFyLUA0pEwXIhwjSn6DYMjyKnNFcMsw3Ia+UUFyKMH6e9dGgm1AfSdqLedIHbuzP+ZxvvkSkNEcY7SHdc3BhAwYJfMrUkS9w3uqUDE1GwKASHdp8JE2FSkOM6cRjYCgxQS4eVNDVb0Yc71WEgWzBA0WPSTwjBuuYw0CEwkIiCRTyVjYrf6BB37m4CDLgQYXR0QNVvNiKfGd0lXM/tjAEXIowO4XjTtUGG92V0l3A9tyMGXIhQyE5EwXIhwnakzna6lFOwokO0CxFGh9tU9ewUrOgw70KE0eE2FT07BStBBYtVUf0Ec1PxtNw1I8EAYV9aqlbuRHJTadJpV40D/Gq7Stc6CAbwSFJt3q0iTP4DZeN5vFdZveos+WhNWY84b+CXrF5FnYgHC2QNEXyUskfmLpxsDOBloblnmmzMeh6J2xgl2tfbtQ6CgQm6j3cDRaCD3FLa3MZQjYQio24borR5JFs1EMpuUDw2qwuTJ6JguRDhVtFbWp7sQoTRPRYXIowOt6nq2YUIo8O8CxFGh9tU9OxChMJ6IgoWmzdiZXyQiqflrhkJBrAyaM4tn3z09laXeH0/T37XrscUYaCLrstKNxdST/4DYFeJLwQrk9+16zEFGKDIMvxSlYJrp80lE1GwXA5W2jy2pA2EYpg0Cvy5llwMuBys5OIzHXrbTYNgWymnBCT/abgcrOTjNJU94pCBX6amchCpvnYiCpYLEab6aSX/+i5EmHyc2h5diDA63KaqZxcijA7zLkQYHW5T0bMLEQrriShYhDvGCF5NxdNy14wEA7hwceVmtRs3Esz6K24pNuo20o4IwSnolmcKr2T1yqiI8D5S/S4WuCr5ESG4nbulyPIAwbx2vm5aXS4RBYuB9xDUCurT6i7cYNqKARRmVhA6gdFWDLZ8HrzVV7Ao+V27HlOAAfIVtxO8nYJrZ8MlCSlhkKR6L8JswHV73CMh3wLB3Pa4WLpeI1EFa1/dCFbGrHS9ITeuuDEA8X9D8C/BhrjPcgfGiwF461jBYwJnkMSLtfQ9blsNjUU+z6bvEDN6ZH00+l0ET2T0XbjBWwzsqTfVgk+zGSWJKlhMMDS3/UfmUw2LFtjOxSnL0T3LPdT1ZwK3/Ud0OG6vnit0IbxYGJiuJR8DzEf7CJ5LfteuxxRgAA8Wi0Gyuq5ZogoWz4nl51QydhWqU0C1Sbok8XEms9cFbnPVJCG1hW5Yfj5X0BDtZVzvEWKAFaGEB1+L8Bquaz+kNEjg8hYzmxp20PDx2jPvZXVri4KFq5zVZ1RodfVgMpN82LQbofFiZg4/o0a9VzBaJ5wz6rFtNtiD9QmvvfPcR/sM2VqKlZpUy3f146LFdVS929WDT+oCWe29AsFtUbA4j/pJFIXDKndKVlSkGk2/rIQikZTVgy65PRoch3u19ePw+LJAxLXMwQCe3p7Bc8t6YdFOj42FVERI8Kw7fmknpCfpMihXeCHJ6XX8shUKFs8DN+AwwcsCt7Q2SRQacTd4UxAY/xO46u0RIzum+68FgoMyJy4s2764b8vVUIwPCASF8/S2BYNtP6dEpx4qIH/xvbZ3485sRwywSIG0E7yPztMbIL6tHiz73AbqDQm8IBdPFhvbulyTdqTqVi6Fl6qbgIRD6vcQF2dlh/M6tv8z4lmQj0XV/O2D5+E2gm7/59DSFZkLGwWVAoyQDwUUV8ZT71r7Y4AFBZQ5Yb4i75fn4Or1tf9zaOmKzGd4eIcIUIgp94MHyz2jEMa2VsGiK/rAm4Ugf0fAyinqmbwhQLAD7F9o9zJEwNQIRguWCtB29xawxxd5KhMFuIgfFRwu4EESz0U7pt9XBKxm7CWgJg2rewhZshx0nYCCdQsDYCwogFhB7OyN5+DpoF+9mDwyPAsUUX1BMEpAbhJjh7lZZcfYcXuS5Do36K+5sePJO4hO1R4JrsHYnxHgObJjZ6wopIyJ7/gMDgjX2bHPD85h7NwjY+TewAM4ocWOnXO7C6YLwA3JoggJlCqeDcLc1ZgJkJfCFyYh6JdJ6S3BEcGzhWbIP4HWKAXANhMIeHiiUmBpBsHD+fARPAPNInzmCqAzVu5Av/ARNAOdHBncL/Szn4A+XhJQbd7SDK9cBz6C/+Bp6BAe3VWAlxpegI/wfsIvjJcGr0L7duzwB3zE2OGh5uaA8Ni5l5bmgPDY7RzA2OFHOwdwrebGzoq/5uYA8BseO54q5hFKBNAPIY45wX0Gt+heUoQB6J6CldALcyS0xXMNy41E596w3Iide5EdlmbaOvdC8x8LmP+t3IB/4CP4CR6DD+EjaLklucE4mpsDwnKDPpqbA6bpeys3wnMA7+Hh5uYA+MmOncfd3ByAIjUu4BHmE2opcm+sRsdAcS2EgWQoWLEIRVkBePBMuACMwbX4Hg8XExgCBk8KSg9Ch0mdcyAeHhQx3PLgPN5zDARLXJ5+SIhEeUCLxp1PP5yHIodgASAirsVx4X4hWhr98j1jg4EZE/21ZeyMi/HSEHJ27PTLOOzYGavFCd8la+zct8UJr/Z6wZDcS5piANrgecXSTDy0CM8kSu+J8hE8ankVPoZfuO6W6D3RsTMntDQHhHk10bG3NAfAk7G8yhhc6DZNmSQYFnMaNMCcHpYbic69yZYbsXNvIjKvLXy0tXKjJT5iHrJjB+V2bgnPARbvyEgXCWmFX6JQsNKbRd3oHAYcBhwGHAYcBhwGHAYixoBTsCJGsOveYcBhwGHAYcBhwGEg+zDgFKzse+bujh0GHAYcBhwGHAYcBiLGgFOwIkaw695hwGHAYcBhwGHAYSD7MOAUrOx75u6OHQYcBhwGHAYcBhwGIsaAU7AiRrDr3mHAYcBhwGHAYcBhIPsw4BSs7Hvm7o4dBhwGHAYcBhwGHAYixoBTsCJGsOveYcBhwGHAYcBhwGEg+zDgFKzse+bujh0GHAYcBhwGHAYcBiLGgFOwIkaw695hwGHAYcBhwGHAYSD7MPD/AWyx3t793ZIQ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889286" y="315311"/>
            <a:ext cx="4108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chemeClr val="bg1">
                    <a:lumMod val="85000"/>
                  </a:schemeClr>
                </a:solidFill>
              </a:rPr>
              <a:t>拉取服务器更新，并于本地代码库合并</a:t>
            </a:r>
            <a:endParaRPr lang="zh-CN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14341" name="Picture 5" descr="C:\Users\YuanXu\Downloads\go8da\git-clone-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4446" y="763145"/>
            <a:ext cx="5540151" cy="248455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sp>
        <p:nvSpPr>
          <p:cNvPr id="10" name="TextBox 9"/>
          <p:cNvSpPr txBox="1"/>
          <p:nvPr/>
        </p:nvSpPr>
        <p:spPr>
          <a:xfrm>
            <a:off x="4004446" y="3546506"/>
            <a:ext cx="5715000" cy="1466928"/>
          </a:xfrm>
          <a:prstGeom prst="rect">
            <a:avLst/>
          </a:prstGeom>
          <a:solidFill>
            <a:srgbClr val="13324F"/>
          </a:solidFill>
          <a:ln>
            <a:solidFill>
              <a:srgbClr val="588DC1"/>
            </a:solidFill>
          </a:ln>
        </p:spPr>
        <p:style>
          <a:lnRef idx="0">
            <a:scrgbClr r="0" g="0" b="0"/>
          </a:lnRef>
          <a:fillRef idx="1001">
            <a:schemeClr val="dk2"/>
          </a:fillRef>
          <a:effectRef idx="0">
            <a:scrgbClr r="0" g="0" b="0"/>
          </a:effectRef>
          <a:fontRef idx="major"/>
        </p:style>
        <p:txBody>
          <a:bodyPr vert="horz" lIns="91440" tIns="45720" rIns="91440" bIns="45720" rtlCol="0">
            <a:noAutofit/>
          </a:bodyPr>
          <a:lstStyle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>
                <a:solidFill>
                  <a:srgbClr val="C6C7C2"/>
                </a:solidFill>
                <a:latin typeface="+mj-lt"/>
                <a:ea typeface="+mj-ea"/>
                <a:cs typeface="+mj-cs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rgbClr val="C6C7C2"/>
                </a:solidFill>
                <a:latin typeface="+mj-lt"/>
                <a:ea typeface="+mj-ea"/>
                <a:cs typeface="+mj-cs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C6C7C2"/>
                </a:solidFill>
                <a:latin typeface="+mj-lt"/>
                <a:ea typeface="+mj-ea"/>
                <a:cs typeface="+mj-cs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C6C7C2"/>
                </a:solidFill>
                <a:latin typeface="+mj-lt"/>
                <a:ea typeface="+mj-ea"/>
                <a:cs typeface="+mj-cs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latin typeface="+mj-lt"/>
                <a:ea typeface="+mj-ea"/>
                <a:cs typeface="+mj-cs"/>
              </a:defRPr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latin typeface="+mj-lt"/>
                <a:ea typeface="+mj-ea"/>
                <a:cs typeface="+mj-cs"/>
              </a:defRPr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latin typeface="+mj-lt"/>
                <a:ea typeface="+mj-ea"/>
                <a:cs typeface="+mj-cs"/>
              </a:defRPr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latin typeface="+mj-lt"/>
                <a:ea typeface="+mj-ea"/>
                <a:cs typeface="+mj-cs"/>
              </a:defRPr>
            </a:lvl9pPr>
          </a:lstStyle>
          <a:p>
            <a:r>
              <a:rPr lang="en-US" altLang="zh-CN" dirty="0" smtClean="0"/>
              <a:t>$</a:t>
            </a:r>
            <a:r>
              <a:rPr lang="en-US" altLang="zh-CN" dirty="0" err="1" smtClean="0"/>
              <a:t>git</a:t>
            </a:r>
            <a:r>
              <a:rPr lang="en-US" altLang="zh-CN" dirty="0" smtClean="0"/>
              <a:t> pull</a:t>
            </a:r>
          </a:p>
          <a:p>
            <a:r>
              <a:rPr lang="en-US" altLang="zh-CN" dirty="0" smtClean="0">
                <a:solidFill>
                  <a:schemeClr val="bg1">
                    <a:lumMod val="75000"/>
                  </a:schemeClr>
                </a:solidFill>
              </a:rPr>
              <a:t>#</a:t>
            </a:r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</a:rPr>
              <a:t>或者</a:t>
            </a:r>
            <a:endParaRPr lang="en-US" altLang="zh-CN" dirty="0" smtClean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altLang="zh-CN" dirty="0" smtClean="0"/>
              <a:t>$</a:t>
            </a:r>
            <a:r>
              <a:rPr lang="en-US" altLang="zh-CN" dirty="0" err="1" smtClean="0"/>
              <a:t>git</a:t>
            </a:r>
            <a:r>
              <a:rPr lang="en-US" altLang="zh-CN" dirty="0" smtClean="0"/>
              <a:t> fetch</a:t>
            </a:r>
          </a:p>
          <a:p>
            <a:r>
              <a:rPr lang="en-US" altLang="zh-CN" dirty="0" smtClean="0"/>
              <a:t>$</a:t>
            </a:r>
            <a:r>
              <a:rPr lang="en-US" altLang="zh-CN" dirty="0" err="1" smtClean="0"/>
              <a:t>git</a:t>
            </a:r>
            <a:r>
              <a:rPr lang="en-US" altLang="zh-CN" dirty="0" smtClean="0"/>
              <a:t> merge origin/develop</a:t>
            </a:r>
          </a:p>
          <a:p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886415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共享分支</a:t>
            </a:r>
            <a:endParaRPr lang="zh-CN" altLang="en-US" dirty="0"/>
          </a:p>
        </p:txBody>
      </p:sp>
      <p:sp>
        <p:nvSpPr>
          <p:cNvPr id="3" name="AutoShape 2" descr="data:image/png;base64,iVBORw0KGgoAAAANSUhEUgAAAlgAAAE9CAYAAADXtxyoAAAgAElEQVR4XuxdB3xUxfY+d1t6JaGDEAi9JBG7qNieBbuifzt2n+XZ27PgQ+zl+azYFSv23kXBggpJ6C30Duk92+7/O3d3k01IYHs942/csDt3yjczd74558wZhSQIAoKAICAICAKCgCAgCAQUASWguUlmgoAgIAgIAoKAICAICAIkBEsGgSAgCAgCgoAgIAgIAgFGQAhWgAGV7AQBQUAQEAQEAUFAEBCCJWNAEBAEBAFBQBAQBASBACMgBCvAgEp2goAgIAgIAoKAICAICMGSMSAICAKCgCAgCAgCgkCAERCCFWBAJTtBQBAQBAQBQUAQEASEYMkYEAQEAUFAEBAEBAFBIMAICMEKMKCSnSAgCAgCgoAgIAgIAkKwZAwIAoKAzwhMUVVdzo/Ls7ISsjOUalvtyom9Kqcoit3nDOVBQUAQEARiBAEhWDHSkdIMQSCQCMxcssTUsDNrP6NBybPbKId09hy9gk+OduenSjmqomTjJaJTVSK7aicr/qfa7FUW1V6Oz3KbXSm32dRyO9nKyUrlzTYL/tavtyza+seUKROaA1lnyUsQEAQEgUhCQAhWJPWG1EUQCBMCLInqP2drQSKpR4ArHaHqaLxCSrIn1bHZVbLbQaHafbp/p+I3O9K0fVptajOY2O8Wq/KDoqo/rkxaOf/9SZNsnpQnaQQBQUAQiAYEhGBFQy9JHQWBICDw6i+r8/VKwhF6ne5IInUCkZLtTTFMmFpJE0RYbSSqc8LV+e/O52xqjdVu+9luVX+0tph/ePb6Q5d5UxdJKwgIAoJApCEgBCvSekTqIwgEEQGWVA35fdMpqqq/DcWM86UoVSNTXUmovCFXLqkX8oN60Z2w2Wz2hVaL/cH6/jtmimTLl16SZwQBQSDcCAjBCncPSPmCQIgQmPHLlnN0OvVuUpQhvhSp2Vl1VAX6LLlyqQz3pEq0r7FZaeq7/z7iNV/qLM8IAoKAIBAuBIRghQt5KVcQCBECb81Zn0U643RS6Qxfi+zKzqqjbZUrnUN12KY2bCNmHVSJkFw5ntnVTsu9TJvV+rneWH/x+3dM2ulrG+Q5QUAQEARCiYAQrFCiLWUJAiFGYMasjYN1Bt1PkFr186Xo9sTHTdrkJrnqkjx1Yvjum52Wk4TZ7NvtivWor6aevMiXtsgzgoAgIAiEEgEhWKFEW8oSBEKIwMyZO1Ktva1/QLM3ytti7SBQnZGrLglXOwnUnuywoB7sxI7LRdRcJKxjWWz7hVhmtSWN++Gho2q8bZOkFwQEAUEglAgIwQol2lKWIBBCBN6as/lZSK6u9KZIJjEu9V7nkqnOyVFXqsKu1H9dE7VdVYZMxtyDoiqvfXX/xMnetCuC0nZDXTiaEFMRNyGyY9b+iKz+rEQciliLuA5xDKIFsRRxH2c7/sJnEaIBcQHiIGdeK/CZ48yfn+UyeiNuRWx0puP8tyGOQGxCXI5Y6KwD57svog5xvjNNEj6XOvPJxOdqZ1k98Ml1tyIOQKxALEfkutcjrkF01b3EmS8+iMvg8oyICxHznPl1rDu3rS/idmd+3MZqxC3OenHduV57c6YIc51lcN25vGGIrrr3xN98Qpbrzq5HejnzMeMzy1kG4yJBEAgoAkKwAgqnZCYIRA4Cb87ZvEVRFF5MPAq7daPQpYRq97ZTjpOBHXxkeWEY31nFQQIr9jcVd58yZUq0eIznRZzJ0Z/OhZ+bxQs6kwEmJtyOXESWyjE56YPIhGgH4gBEJjFrEfOdeKzE52Dn8/w9EwgmE5sR0xDTnc8ySWFiUYXY4kzH+fO/WWXMBINJEpMcZrGcLx+A4HWhDJFJH5O0jc58UvDJ5CwRkckW1519l3VHZEJYh8h1Z/LDxGgAItedyZbrYAWXweVx3dYhMlHrrO56fM9ElEkVO6TlNjYgMm6uum/A34wDByZorrpzeUzOXHVn/JnMct0TEPnfnA/XjZ9nTLjOLOktRmQSJ0EQ8BsBIVh+QygZCAKRh8Abv27pjxVqvSc181iatItaz7OTgF27dOj6+T3VW7Fbhn71wKm8WEdyYALFkprRzgV9HT6jhRRGMq7BqBv3FW9GuL+YKDJhZMmhBEHAZwSEYPkMnTwoCEQuAqdO+abopAkj5xv0LAjoPHRlZ9UVIdrTSb89/t5OctWeXLnUkqyi3FNQ8NaCZO6QL6dOnLOntGH8nYGHA1dNasJqPAnRgwCrMFl69z0iSxIlCAI+ISAEyyfY5CFBILIROO6OLwsO33dQSd/uGZobBPfQ5ijU3Y2C4++ObhY09d4uBu+dSZ46c7fQuY+rzmy7OtpZdYWuQa8DuYJowWo74OtpJ7LdTaQGVkmxyopVThKiDwFWdbKKVqRY0dd3EVNjIVgR0xVSEUEgcAgwwcrJTir5x35DyGjQk8WGE3jInsnNrkbseyJHvv/e/iqdzgmXJ61mUpVoNJCiww2JaEhDizmSCRbbU7Ft0WJP2iZpIhaBg1AzPiDANl0SBAGvERCC5TVk8oAgEPkIMMFKTjaU5PXpRvsO7wOrZYUazVZIfjpeyrwH8tSpI1AHUfLMZUPXhM5TFE0GHaUlm9hFAxmNRqpvMlNDU0ukEix+p05E5FN/bBwuIXoRYGP4AxG/QZSLyKO3H8NWcyFYYYNeChYEgoeAi2BlpiVR727plN8/m5IgAbKCGDW12CABsrqd7vPhJKCnfq86MYz3wMxKUwOmJZlArIxk0OngNwvn65MSqKHZQlV1TZFOsFyn1ILXwZJzqBDg0468ToqqMFSIx1A5QrBiqDOlKYKACwF3gpWZmkTZ6UnUq1sapSSwDROmPVhOfbOVahos1GxhstXBHst5+fKer8jZk1PRtt89MWBnaVX3zGTKTkvQVJqwtaKEhARKSU6i2oZmqga5inCCxe4B2DUC+3iSEP0IsL8xducg/Rn9fRnyFgjBCjnkUqAgEHwEOhKsLEiyWJrFUbVZyAhbJj5gqAfZYmlWI2J9k4VqGy1kBqnxTP23G3LV7iqdrk8G6lGPzJQEykgxOWOCRqqaLXZKBLHq3TMbEjeLRqxcMcIJFi/I7F9K7K+CP8xDUcIAFMLOWn8PRWFSRmwhIAQrtvpTWiMIaAjsjmBZILGygsSAaWlEKylBTwlGPRn0IF34d7PFBqJlpuoGM1XUNlNlXTNZYSS/OzcMXRnOu3cHS85yMhKpR2YS5UCilplqopREo2YX1oIymeS14G92LZGWkkKJiSbYXBmour6NXEWBBIudfLK9DjvFlBD9CPAauWffIdHfTmlBEBAQghUEUCVLQSDcCOyJYFmsMHhnomWxgOCwBkSlBJw2TIM0idVzySA+bPtkdJIuXmFsNjuIlh0nEu2QciGCFDWbOYIYQeKUYNRpkdV8JhA2E/JjtwoaccMnuFsrmWJCxSRuZ00TNUFVyWYuJpApJlQG/jQYtb+jkGDx9TBs3M7e0iVEPwLsvf5oxI+jvynSglAjIAQr1IhLeYJACBDwlmAx2XJIthyf7NohMz2ZUpOMmoQrBdKkFDY6x78zQML4VJ+RiRQiS7/4UwcJVQskY0yezCBcdSBQFZB+VSMymeLTf40wUq9rbKG6+hbNcN1ForRPQ0wQrCPQvXxHHh/vlxD9CAjBiv4+DFsLhGCFDXopWBAIHgL+EiyNcGlkCxIuTdLl+reDgLFXrYQEA4gXyBYIF5/wa4GKr66hiepBoJqazTCmhwTMJZVykqc2IgUJmRupiiGCxQ4qWXolHsCDN7xDmTOvkXySUE4RhhL1GClLCFaMdKQ0QxBwRyDYBMtFvtyJl4skacSpg5rPED8Ei7238/U4fJedhOhHIBlNGI/4bfQ3RVoQagSEYIUacSlPEAgBAkKwQgBy50WIijBs0AelYFERBgXW+MhUCFZ89LO0Ms4QEIIVtg4fjJK3I9aFrQZScCAR0CGzDEQ5tBBIVOMkLyFYcdLR0sz4QkAIVtj6W2ywwgZ9UApORK77IM4JSu6SaUwjIAQrprtXGhevCAjBClvPi4owbNAHpWBREQYF1vjIVAhWfPSztDLOEBCCFbYOH4WSNyFWh60GUnAgEeAThD2dfRrIfCWvOEBACFYcdLI0Mf4QEIIVtj7vhpLrEVvCVgMpOJAIJCAzJs3zA5mp5BUfCAjBio9+llbGGQL/uPn98UadbXbP3r1xJU0Sud9F2Objqs2Te0dHo3vygxVONw3btm6nJqv9qB8ePfOHCOxWURFGYKf4USVREfoBXrw/KgQr3keAtD8mEWAJVlP52pLE5GQaOnw45WaltV72HK0Eq7K6gVYuX0H1tbWU2L3/AV9PO3FuBHbevqjTGsTyCKybVMl7BIx4ZCDiSu8flSfiHQEhWPE+AqT9MYkAEyzFUldSv3Mz6Q0mKtx7LOUN6KORrGgkWOs3bafiv0vI3NJMad37kt2YFKkEix1TmhH5gkUJ0Y+AEKzo78OwtUAIVtigl4IFgeAh4LLBsteWU3XFDjLjUuYhQ/NoXNFIXGsDktXhsudIVRFarBaaX7KUlixZqV0enZGTS7q0HGpoaolUgiUqwuAN63DkLCrCcKAeI2UKwYqRjpRmCALuCLgIVkZqIrVU7aCq8u24JxAXLNvt1Lt3DxqSn0e9euSSzdb+jkHXZc/htMHS41qdneWVVFa2ntZv2KxdKs0XTWd0606JWd2pur45kgnWoeiH5YjsbFRC9CMgRu7R34dha4EQrLBBLwULAsFDoOMpQsXSTNs2rqXqmjqqrmsC0VIpCRc0DxzQj/r37wUSY3Rc6uyUbIWDYNltNtq4aRutXreRGuobNVKVnZGCeiZSbp/+pBqTtLpXIUawBIs9f6vOGLwOlpxDhYC4aQgV0jFYjhCsGOxUaZIg0JmbhtRkI1Xv2E7btmyhmtoG2llVT43NZlLwX2paMmWkp1FaWgqlJCeRyWgiC0u3LBYH8UJ0qRXdyZfPlz2D0Jmh/mtsbKb6+gbUp45q6+pJBfHLgJ1Yn9xMjQB2696DMhHrmywauYoCghUrKsK9TCZTutlsXuTjbPL3eR+LDfhjoiIMOKTxk6EQrPjpa2lpHCGwOz9YzS1m2rJpMzXUVlFLUzM1NrVQbUMzVdY0UH2jw32TTge1XEoy7LUSyJhgIp2qkB2CGbvNDrWijayITL52R7AMIFF6vU7LS1H4VaPCSN1MTSivobER+di1stJSEqlbZormTiI1mctLpKTUDOrdrw9hkYdK0EGshGCFZAAnpKen3zVk8OCNyampzYsXLx5cWVn5PEre7GHpCdnZmXcMGpS3OSkptcWH5z0sJmTJ5KqckEEdewUJwYq9PpUWCQLkqaNRc0sL1dfVkN3cTCYot4xQiNTUNtGOyjraXlELKVcdqazw6hBY6qVxJgdvIjsSOUiU43v+d2cP6nQK9chOp165GdS9Wxplp6dQi9VOjWY76QyJlJKWTsZEk6ayNKIyHKOMYLFKyeZAJfqC0Wg8/5577ik77bTTNDcTO3bs0B+H0NDQ8JgnrUlJSTl/6tSpy4899ljNk723z3tSRojTyGXPIQY8looTghVLvSltEQScCHhKsKysAnSzu7JazKQiQpBEuRlJlAHpEhMmm03VpFZmK6LZSi2ITS0WRDPsoczUjL+TYTOVCokXfyZB6pWYYKBEkxHqRj0IkwHSLEXjXDWQSG2rbKS6ZhvZdZBYIY1GppCGPw3a31FLsA5CF6xibhGNgzErK+uO33///QP3uh9wwAGXV1dXc5v2GECwhs+bN+8Z94Tjx48/q7y8/D97fDgyE4iKMDL7JSpqJQQrKrpJKikIeIeAzwSrEyN3G75jBaEB0ic+0ZcEwpScZKQ0sDA+pci+tTgy6aqAmrEGp/z4xCKrG5ta7JBQgZTBtoqlWzq9i0gZnUTKQapiiGBFtQ0WVLKnXX311ZWXXnqpphJcsmRJ4oUXXnhofX39U56MQDx/6jXXXFN+ySWXbPPleU/KCHEa9ms2HvHbEJcrxcUAAkKwYqATpQmCQEcEAkmwgmLkboxZgpWBvmhEtETpqNSnpaXd3L17dztUvlao+JJra2ufRVsqPWwPP38DnmeVsc2H5z0sJmTJeI1ktW+09mfIgJKCdkVACJaMCkEgBhEQghW2Ti1CyesRK8JWg8AUzKoxNvD2tR3+Ph+YVvifi6gI/ccwbnMQghW3XS8Nj2UEhGCFrXejWkUYNtQit2AhWJHbNxFfMyFYEd9FUkFBwHsEhGB5j1mAnuiBfGoQmwOUn2QjCAgCUYqAEKwo7TiptiCwOwSEYIVtfIxAyVsQNTcFEqIeATZyPxzxi6hviTQg5AgIwQo55FKgIBB8BIRgBR/jLkoQFWHYoA9KwaIiDAqs8ZGpEKz46GdpZZwhcMytMw9OTEick9MtU/OQnuV0pcDuFNquuuErcDr4wQrjXYSe+sEqr6yFN/imI795+IwfI7Bb90Kd2DC8PgLrJlXyHgF2NMokq877R+WJeEdACFa8jwBpf0wiwBKspp1rSrr16EUDBu4VMwRr/fpNtGPLJkrqvtcBX087cW4Edp4QrAjsFD+qlIRnD0D8yY885NE4RUAIVpx2vDQ7thFggqU2V5TUl++gzG7dqGjvsbiaJkNzCBqNEqxyXN1TXLyQKnfsoJRs+FhKyYxUgiUqwtiaWqIijK3+DGlrhGCFFG4pTBAIDQKaDVaSvqS5fDPV1VSTHo49992nkEYNzyMrPKu7rseJBhXh0pXr6M+5xWQxt1BaZiYldutDDc3mSCVYw9DDWxH5JKGE6EdAjybkIG6P/qZIC0KNgBCsUCMu5QkCIUDAZeSejittaraup9qaWmpsNlNaWgoNG5JHeYP2IoNeH7E2WDZcAL123UZavnIN1dXWa/cbpqWnUUbPvaimyYL7D1silWCJm4YQjO8QFsHOVsci/hnCMqWoGEFACFaMdKQ0QxBwR8D9FCFf2NxUtYN2bN1CVbWN2sXMOp2O+vbtSXkD+lF2doZDbYhoDbORe1V1Da1Zt4k2btyKmwuJsjKStQukM3K6UzJUg3zPYVVdUyQTLFERxtZUFBVhbPVnSFsjBCukcEthgkBoEOjMTYPObqbtmzZRRUUFVYOkMNlSVZVSU5IpNzcb0q1U7W++eLnNTgunDJl4MQHrhHy5f++6sNnQenmzsfUiZ4Oh46XOjrsIOe+Ghkaqq6unnTsrqR5/Gw166tEtXSNXySlplNu7D9n1Jq3OWr0jm2DFylU5oRmokV+KEVXsi7g28qsqNYw0BIRgRVqPSH0EgQAgsDs/WJUVVbR500Zqqq+lOkiE6hqbqbq2SVMhcmAylJoKcpOcRImJJjLBfku1q34TLJ1O0QhVc3MLNTY2oexGTWLGIS05AYQqhTJSEykDakxjYjL1BLHK6pZF1fUOYhUlBCvaL3sOwOiLqSxMaE0+4pKYapU0JiQICMEKCcxSiCAQWgQ8cTRqNpuptqqKzM2NpFNtpCcb1YJwVVQ30Hb4muJPV1AURVMr6vBJiPzB0i+OdpAvu93u+B0kitNyxE8Ibb9zWg78W25WKvXKyaCc7FS4kEgms00ls11HJhCr1MwMkLqEVulXlBEsURGGdqgHuzRREQYb4RjOXwhWDHeuNC1+EfCEYDlUf22ORs1mC9nMTWRS7HBOaqKMlASoERvIbOFThzZ8WqnFDAkUbLiaEBubzGwLBQkYJFL4WzNEh71XKj5TIJFKhvQrKcFIiYgmqANNRj0lmozULTMF0qhmKq9tJtirk86USEaTCapBhxpRUzEa2tSLUUawDsKoW4W4I35HX0y1nCVYQxEXxVSrpDEhQUAIVkhglkIEgdAi4AvB6mjkbrPBGF6FZEpRyWTQUSIIUjLIUkqyg3xlpidRN6j1cjJTKRukiYlXeVU9VdQ0UGVNoyYNY/LV0AxCBmJmtqhkhbTLaoc0DATKQaQ62mZFPcHiBZn1nvbQ9riUFiQExAYrSMDGQ7ZCsOKhl6WNcYdAIAiWw6g9uEbuMUiwREUYW7NNVISx1Z8hbY0QrJDCLYUJAqFBQAhWaHDupJTD8B2rCDeHrQZScCARSEBmBYjiByuQqMZJXkKw4qSjpZnxhYAQrLD1N18OzEFUhGHrgoAWnO7MrTaguUpmcYGAEKy46GZpZLwhcOIdn/YwJSdu47sHM1OTYuayZ5cfrMYm64Cvph2/PgL7tQ/qxEbRcjlwBHaOD1Uah2eaEMVNgw/gxfsjQrDifQRI+2MSgeNv+yIvKdW4OlYJVkND08ivHzh5aQR2Xirq9A/EDyOwblIl7xEoxCOs7pVTod5jF/dPCMGK+yEgAMQoAsppU7/dlpWe1D3WJFiVtU3VHy6syaH3J9kitO/YbodPn9VHaP2kWp4hkItkcCRC1Z4ll1SCQHsEhGDJiBAEYhSB06d+80pmevLk2CNYje98eNcxZ0dwt/HJs2MQv0Osi+B6StW6RoAJ8rGIJYgbBShBwBcEhGD5gpo8IwhEAQIHX/Df84cWFN6VlZ48OIttsZyx7Z7B9o5GI+Gy5z05GsU9hOtXLSy95peXr/08wrtgJOrXiCh32EV4R3VSPV4XkxD5DsKV0Vd9qXGkICAEK1J6QuohCAQYgf3PfvRUo0G5c+y4ffbq1TM7O9oJ1o4dVdXFf/+91NrSMvWPd27/JsBwBSM7XqQPQfwbsTIYBUieAUeApY/7I+5EXBjw3CXDuEJACFZcdbc0Nt4QOPjshx5TdbrLhowYsnZc4ajRTLKiUYJVunDFkiWLl0CiYHvm9zdu+3cU9eMg1LWXk2SxbZYc94/MzktGtfiAArvX4P7iU4PiaiMy+ypqaiUEK2q6SioqCPiGwMHnP3ib3a6/Pz0tZdFhh+7Xq2eP3FyHl/bIVxHurKyq+HnW3E1VNTWj7Yr9urlv3PaUbyiE/al81GA04iZEVhv2R2TjaT6dxr81I5YhjkLkW7HZ9odPsPE7mu/B4zSJiOzEtAci+2diNxUscclB3IrIRv+s1qpyxjx88o3dGxCHI7LB9mJnvvjQyuDy2N5oGSLXifNbg5jljFxfPSKTjnJnfnvhk4nidkRX3ble3D4Oxc4yuO5c3mBEV9274+8MRK47S/j435wP162zunO6EYjcNpYoMSYcFji/d9W9H/7NBInrzvl3Q+TTf+yXzFV3tocbiMh1Z7yGIXIdVyDyyU9u32xEIVZOkOXDPwSEYPmHnzwtCEQFAvud+dD+epPuWUz4QpPJuH3EsHzd4MH9c/U6HS5ydpCtSLHBsqsqrVmzoXzxslUtLU3mnirZ37VbaNrc925lEhDtgckKkxgmBLzgVyAyEWpBXIfIPrR4gWcJCttxMUHgdnMaloAxgeDTbWmITH5Y8pKNyCTFJX1h4laDyESI7cCYaDARYhLDZIJJFQcmP1wekxQmSOzDi/NjUsMkJRORiQjXgUkdqzk5PyZCXHdWo7nqzvViEseBCaGr7lzeAERX3ZkMMjnkujPp4n9zPnx/IxOhjnXndEMQmWAxDq66s4sObpOr7r3xN+PKdef8mSBuQ+Q1zlV3PtXJJJLrzsSW687lcRkSBIGAIyAEK+CQSoaCQGQicMYZM/UbjWsuUwy663Wqkq+oqjU9M2PZsPyB1pzuWcNtVnui1Y1shfIuQoPB0FK+s3LpirI1usqq2uGom07RKTNsTfr7/3j/BpbsSBAEBAFBIKoQEIIVVd0llRUEAoGAqow/6/HDVb39ClWnTsQmnyUJ9SajYXV6RlpTt6zMnLTUlDwF4q1gXfZMqmqvq29aW1ldtaOmpjahudkySFEUSE3UZkiw3jAq5gdnz7hLTuAForslD0FAEAgLAkKwwgK7FCoIRAYCI8+YYso2mfZRVf3BZNCNh3buINSMVUOkU6jCaDRtTkwylRv1RlXRKwlkV5Ltqj3NbrdlWG32LJvVanSpGNnFgtFgIL1Bb0Ws0iuGakXHzjbVRlVVWqw2i9Lc1NLNYrb0Boli1RAbG1WqpPyuknWOzWL8tdFWN2/J+1PMkYGO1EIQEAQEAd8REILlO3bypCAQgwioygHnPDFK0dvH6+zqeNg/7Quq1R2WLGxAvGtQqUEltYYUhe9rS1RU2O50kRbp6lSFtik2+lNVlF+t+qZf/379LtjS4CkJgoAgIAjEGAJCsGKsQ6U5gkAwENj7sunGlrry7CxrQjc1yZqt2o3ZNsWcTYohW0e2bgrp02GGXKeQUgHpVqWiN1QoOkultUWpqNdZKxPScirnv3A5G1lLEAQEAUEgLhAQghUX3SyNFAQEAUFAEBAEBIFQIiAEK5RoS1mCQCcIjB69Mq+hobZizZpxfLRegiAgCAgCgkAMICAEKwY6UZoQnQiMGbOqSK+nq2CDdIqiUJ2qqm+jJY+XlOSzXyAJgoAgIAgIAlGMgBCsKO48qXp0IlBYuPJIkKrL4ZbgeLSAvVm7h/kWi33SokVD2HGjBEFAEBAEBIEoRUAIVpR2nFQ7+hAYO3bVJEisLkLNjwDBMrRvgfonvnuzpaXlhSVLRoqbgujrXqmxICAICALtEBCCJQNCEAgqAjP1RUUFl8AP1PkgUAdAFeg251QL/E79CEnWa8XFg2eiGuKuIKh9IZkLAoKAIBA6BIRghQ5rKSmOEOjde15yz57pV+PGl3NAqsa4Nx22Vnwn2mcgVy+Wlub/HEewSFMFAUFAEIgbBIRgxU1XS0NDgcCYMQu663RJ1+p0yv9BYsWXybYGEKrtiqJ+AEHVM8XFQ2Lh4uJQQOpTGXwy02DQvQBy+yikg9/4lIk8JAgIAoKAHwgIwfIDPHlUEHAhUFRUNhgE6hos6JPwXc8OEitcVqy8a7E0Pb148ejtglpwESgoWHGBouj/jb7Ih7SwEqVdh5OZM4JbquQuCAgCgkB7BIRgyYgQBPxAAMRqbzwOVSCdjAVdu8PPFfDdPEis3q6s3PTcunUTmv0oRh71AgEnwXoC/ZHlfKzJbqe7SxbS6x4AACAASURBVEsHP+pFNpJUEBAEBAG/EBCC5Rd88nC8IlBQsPIoGKezq4XjgIGbqwXVCmI1C4v7G8XF+W/hNzFcD8MgAfE9BtC/AMlhP0fxqhXxv1DN3iJ9EoYOkSIFgThEQAhWHHa6NNl3BLBwn4mFml0tHO7uagGqqAaQqi/tdvWl0tIh3/teQvCfLCwsO19VbeWKYltSUjJzI9EUe/BLDX0JcItRqNPRmyDBI1ylg/y+XlJSfSnROLkXMfRdIiUKAnGFgBCsuOpuaaxvCMzUFxYWYFHWXC3s7+5qAcQKXteVj4hsz5WUDF3gW/6he4pJh16v/I0S9ah7i9Wqjohlp6YjRy7pbzKZ3gHJOrCNZKmf4yDn+aWlhdWhQ15KEgQEgXhDQAhWvPW4tNdjBNjVQo8eGddicT4bD41u/6C6BtKQmXa7/ekFC4Zu9jjTMCeE9OpGPlnnrMZ8nLAbF+YqBb34wYNXpaenK3wNEXvOd4U5cOp6Lpy6bgh6BaQAQUAQiEsEhGDFZbdLo3eHQGHhqlyQkOtAoP4P5GpgB2JVAjXgO3Z707MLF45tiDYk0bb30abTud6QYEHqlv/PaGuDb/Vlh69FL+HZC13Po/0LoCY9v7h42ELf8pSnBAFBQBDoGgEhWDI6BAEnAqNGrRpkNNJ1TgLi7mrBBjoyG3FGcXHpG0ST8O9oDLMMRUV9ccehy/DbfhGMvl+Nxpb4WmcQzPtBnm8CBkZHHuoam025ZMGCwbN8zVOeEwQEAUGgMwSEYMm4iHsE2NWC04fVyQAjww2QRnz/jaraX4Hh+pfRDhTsr46G/dW3Gq2AUb7N1pgHKdyOaG+Xt/VHf18NBO4HyUpzYEE7IJW8ZsGCfL6uSIIgIAgIAgFBQAhWQGCUTKIRASYc8LgOVwt0LOrv7mqhHIvuJ5BkPQ8bpfnR2LbO6gz7q6lo653O3+agbYfEStu8bUdh4crTiHTPAI8ejmfVOhCuO4DJ097mJekFAUFAEOgMASFYMi7iDoHCwhVnYXG9CIvrhPauFmi9otjfb2mxPBWLxs9Qj30H0niUQ2qjPgb7K6jK4jeMHbviYL1e9xrGwCAnJmb8/XBJyeC74hcVabkgIAgECgEhWIFCUvKJcATY1ULhZSBVmqsF98pCWrUQhOO9+np6uqwsvzbCG+JT9fLy5mVkZmaux8OaChQqsUm4aPp9nzKLoYfGjFk+1GDQ44ShUuQgWaRijLxYXFwM4/9otbWLoQ6SpggCUYyAEKwo7jyp+p4R6Nv396ScnNzroApkVwujXE9gIYVzTfVXSHTeKi7e+ArRBHj6jt1QULDqHGDwpqOFaoXV2rhXNJ6CDEYP8QXden3K2yBWR7iNj49stobzBaNgIC55CgLxgYAQrPjo57hrJbtaQKNvgGTiLCycA9wAaIa06ltVVV7D3XSfxAswsDn6n6LornESrG9xjQ+ukpHgQmDAgFmJ2dl9X8d44cu6HTRUpR+bm83nLVs2YqsgJQgIAoKAtwgIwfIWMUkf0QjghNhgLI3wYaWc3mbArNkcVWLx/Bx/TYft0R8R3YggVA4G7n8Bj32cxGEq7IzuDkIx0Z6lAiL6JOzzrgJWOmdj5lsstnMXLRq6PNobJ/UXBASB0CIgBCu0eEtpQUKgsHA5PJLr2ev6iSjC3dXCBtgbfQj12LM4IVYWpOIjOlunf6+lwMbEFbXZ1GPgkkBz1yBhVwQg/bwNWN2DXxKdhHSlqlovKi0d9pvgJQgIAoKApwgIwfIUKUkXkQg4fTtdgcqxqwVtQXSGxfBfNdNstjyDE4GQXsVvgP3VVSCYmvsBSPI2l5RsGhDrNmf+9nZBwYoLoFJ9HEQr24UbVIZX4WDAp/7mLc8LAoJAfCAgBCs++jnmWglVzv+1uVogvVsDN2Ah/FpVzY81Nem2rVgxrJ55RcwB4EWDQLBmgGCd63zkY0jyTvXi8bhNCvL+DzhmfQEA9HeQLKoGQb0ZJIuv3JEgCAgCgsBuERCCJQMkihCYqS8oKLxCp6PzYE+1nwcVb8ayWA97rHrY1IBoqQ38N3/iWXyn4DcV/1bwb/7NkYa/t9ns23F8fysuBK5csmQHXDdE7SlD2BWVLUf7hzglMbfDBu1BD7CTJEAAJKsQ420GxsRIJyA4JGGfVlIy5D4BSBAQBASB3SEgBEvGR1QgAOegYyGxAjFQeqPC8LqupuDvZEVRU92dhQahMTUgXr/BAelNuLdvWRDyD2qWBQXLD1IUwxwQLIV9PAG3g+LRyN8fkEeOXNLfZEpgNw4HOfOxgWQ9W1Ly9nVEU+DuQ4IgIAgIArsiIARLRkXUIgD/RSkWizE9KUmXa7Ppe2IBhHG7RrxSdDo1BdIq/E3av13fg5C1/tvxu7oXpBMJu4KgWhyqRnoCKqGfoxUknKr8N+quSVvQllU4PahJsiR4h8DgwavS09LoTYyVE1xPAs93qqo2XrRu3QRISiUIAoKAINAeASFYMiLiEQGlqGjlhSBel3eiaoR0Qv3ebqf/xsJJO5yI+6yNFKhwqprvssWKx373s82zDIWFfadjzExmiaCDtKrfNDTYz1u5cmi5n5nL44KAIBBjCAjBirEOlebsHgE2jsfpMFyDQge7p3R4dqdZWDCfipWTYpC6JKSlKbhf0XGhMdRa/4Lt0P9kjPiHQFHRqmnI4WYQLaOTZP0BEnt+oNyAwGbuP7jM6Af01Wz/aipPCwKCQDgREIIVTvSl7JAhgIt9T9Hr9VeDSE1wSR8ci6N299yv+PMZLJDvhaxCISiooKDsZBhof+woSsVVQOqYaLQjCwFUXhfhcH1BD4BkpTlJ1hIQ2MmlpUP/9joztwdga4jrenSfYkw2QYp6u5xY9AdNeVYQCC8CQrDCi7+UHmQEYIN0DKRS/4KE4SgU5e7OgUnHXLvd/jwWRVyREnsBbX8YrYKkRSOSC2F/hYMCEgKFANTMp6qq7lm3GwM2IO/LQdS/8a2Mecaioow5LrU1xq0Z+TxdUvIW+lCM6X3DVJ4SBMKHgBCs8GEvJQcRAUgYDsPCdz0iHJA6VDluYT5UMC8WF7/9YiwvXLC/+gXE8hBHu1W0N/+yIEIel1k7TmnqXwPOuKJJw7kcZPYGnNSc4S0gDtWjckfH50C0Pm1qsl68fPnwCm/zlPSCgCAQPgSEYIUPeyk5CAhALXYgTgpej6xPdF0N41bMIqhxXiopKX2GaJItCMVHTJY4Ydldr09eAwz4JCXhuqBLPVU3QfK1N4jCISAKCeIza89dOmbM8qEGg+EtpARumuE7+1ubgsvEH93z044UY8asKoJT0x+wIchyErU6l/rRkSfNw9hFHw4p9TRPSScICALhRUAIVnjxl9IDhIBjgaIbQShOQZbwk+Ue1OUgGK+Ultb+l2icJUBFRnQ2kF5dDCxcHsfhHNM6qKRk2JZOKq3APm0fnU4/ngkCFvgiLOb5fNkxiMIDIFi7SFQiuuFhqpyD0Ka8BdyOdBIkjDP1Sdi83cL8aA/VYmew37k9W2yzKTfB1cgT6MNWtS76YxNfZA7j9w/D1EwpVhAQBLxAQAiWF2BJ0shDAERiBBahm7H4nI5POB1tC/iuDN+9Vlm58bF481UEdROueFEudS72c6EePMCJDBbzVftDyjceUpYipCnE94OZUHXsXUhMzsZi/k7k9Xpk1mjAgFmJWVl9WV14plsNX8NtAJfjPky2p+o0QOoKMkWPOH9sxi0CZyxYMOSLUaMW9TCZEkGSlYmuB1k6hvwfgJ0Xn2SUIAgIAhGMgBCsCO4cqVrXCECNxTYvIFY0CeQgsz2xovX49xtmc8vDWNj4LsK4C5CILAAuY5wN/xgL81/4dyHwYlI1yP0kJadxLtx/MtlC5Lv3ms3mpgGLF4/eHnfg+ddg+FgrewJZXI2oHaoAtp/hRqYLSksLqztm7RzH7I6hlzMtVNj5TmLM32jXQz2C/rrKpfJ2euSfsXPnzis2bTqwyb/qytOCgCAQLASEYAULWck3KAg4ri0x3YwFB5c9K93aEytWodBbZrOZiVVlUCoQBZmOGbN0lMFgLNnzFUKaQfZvaBIWeMuHJSWNWwoLMzcB2+6gBcWQemk2RRK8RwBSwltBiO7Bk5q6GiRrNsbleRiXfNKwNYAIfwi8XZdvr2hstBzUmTE7q3zRn9PcTixqeVqt6uRFi4as8b6G8oQgIAgEGwEhWMFGWPIPCAIgVj2ZWGGROcd9kXEsXrQdi83bVmvzQyJxIcKiDVs06tTAGlhBuqfOxufs+nqaWVaWj4usHQHG2ofDWPtHJ6avw63DhQHpvDjNBP1wPlSxj7s2AhijpYpiu6C4eNhChgRuHibDzcNLDvWsakWfXLS704eOAxz0nJtkksf+SiLbP0tKhmr9JkEQEAQiBwEhWJHTF1KTThAAscp2ECs6DxKBPu2TqHw9yXtWKz24cGE+S68kaAv3KjhMVSY5iRI7Ul2CBfwXxJ+Ki2s/78rQv6Bg5c06nY59Z/HCfRMI1mMCqH8IjB276micDoQ7EE3tylKnMpvNdrndblkC+ypID5VBjhLUmZAYuttudVqwwy4r6WX8eLwrAfJkae2dIGfP+VdbeVoQEAQCiYAQrECiKXkFDAEQq1SnxApSABrgnjEW/2p8N9NsVh9evDh/dcAKjYmMpugKC88pQ1O2IjKp+sbTK1eghnoDJPY8hgGnLidE8yXXkdSVIFmFIFlvoE6jnPXaBlK0yOn8lr/aAMJ1aGnp8HWe1Xumvqio6DHkcWWbKxK+nFx9Hi5I4KIktl2QeIaRpBIEwo+AEKzw94HUwA0BPomVnd3vRiwWF7Y5b2zdq7NvIBxRtz8sV750Pmz69v09KTc3dyCkGUu9HVggWCXAvADPbSsu3tiPaAKu15EQCATYdjAhIYF9ZbW7A9NBZu3Xwb/Vk96WA2e6l6C/2C4LNnOtc+QLp6pxp7f5SXpBQBAILAJCsAKLp+TmIwJYgExGo5GvtJmMONw9Gz7hBmL1GaQqjyxYkA/jbQmBRsCpelqHfBOB9/cgaEcHuox4zy8vb14GAksJT2ylQypLGPOPw7/35CurU/jYLgsuHp7Hj6Pd8oStl3IJXDngxgIJgoAgEC4EhGCFC3kp14nALENhYZ9/4oJbOMZsdSvgQgcOMtUvbDZ6DDZWcwWy4CFQWLjy/xRF9zaXAMwfw6J/U/BKi+ecebz3nY4NAzYSKq6+sR3hMnr3FRXHAZCEVxzXQjkC+hBOZe03wvj9XV/zlecEAUHAPwSEYPmHnzztMwJTdEVF516Cx/l+vHbuAJyX3PKFuY9joYcdkYRgIwD14AOQetzmWJzpAhi4s82QhCAhgAMF9wFvM8b3fwJTxEx9YWERTiyqV7hdEQUfWSrU6flTAlOG5CIICALeICAEyxu0JG0gEOBrQWBIrS0ELu/iznz5qLryPVSBT0IV+G0gCpM8PEMADi+/QEqcTFMtVqtt6MKFw9Z69qSkiiQEHHZZdD/mVq6rXiDM72zfXn3Jli3jGiOprlIXQSDWERCCFes9HEHtw2mqSbAXgTpQOcTdkzgWADuqOQufT+OC3E8iqMrxUhX2Pr4Oje0P6eESSFVcp93ipf0x1c6CguUH6XQGtstq7Ud2KKuq5smlpSNWxVRjpTGCQAQjIAQrgjsnVqoG9RMb9eLqEOUI9zvvnFd+zMFu+1kY5MJ3k4RwIFBQoF32/BeXzdIOqAfPDkc9pMzAITB8+NJeiYlG2GUpx7Tlqq6GPeNVIh0OHM6SkyCwOwSEYMn4CBoC7GRRp1NwMlDFiTTF0L4gdS6Opz9fWjr09aBVQDL2CAFIr/jevKccBEu9HRKsBz16UBJFOAJsl1XwBEjWFZh/RieBxn2I9nvgG+1/EV55qZ4gEPUICMGK+i6MvAbgRBpUgMr1kIYc52Zw66oojo7bXywufhveraewalBCmBEAwcKpNu2wAQiW7TicPPs6zFWS4gOIAPr3MhBnNqp32WXZ8O8XSko2XSu+zgIItGQlCHRAQAiWDImAITB27Ip99Xrdjdgts0ow0T1jkC3cv2Z/GZ6mnxFP0wGDPCAZQYX7u+PAgVpRWbmp77p1E5oDkrFkEjEIYG4ejGuQpqOfR7gqBZL1DS6gnowLqLdFTEWlIoJADCEgBCuGOjNcTSksXDEWl9beBPuqU/ACT2lPrNRleJG/Wlpa+9+u7sALV72lXCK+kighwbQZpDgd/fQL1IOHCS6xiQDbZSUlGV9FX/+jjWTRQpvNftnChUP+jM1WS6sEgfAhIAQrfNhHfcmjR68YZjDobgaxOp0X6A7ECvfhqa9XVW1+VCQikdvV8AR+Mk52fsw1BMF6GgTrmsitrdTMfwT4HsNCvpYHKmGHXRYCJFjqzfCX9ab/+UsOgoAg4EJACJaMBa8RGDNm+UC93nALHjwT5CqrPbGidfj3DLO55WGoHuq9zlweCCkC8Jt0Dw4iTOFC7Xa6DG4yYBsnIdYRgJ0k+6G7DySrm7OtUAurj4Nk3clcO9bbL+0TBEKBgBCsUKAcI2XAjqMPjvODWKm4VqXNkSE3D9KPTfh4S1XrHywtLcRJJQnRgADsrz5AX57m8EWmjvblkuhoaKfUcVcExoxZMR42k8+722VhDMxsaLBdsmLFMFysLkEQEAT8QUAIlj/oxcmzWIRz4WoBxEp3Dprcq0Ozt8Lz+rt2e+ODCxeO3REnkMRMM+FVfwWkkENAsFbB/9WQmGmYNMQjBAoLl/cm0r8GknVU2wPqXIvFPnnRoqHLPcpEEgkCgkCnCAjBkoHRJQJ5efMyMjMzWBWIq22Ufu4JIbHaiYV5JgxkH1iwYCiMpCVEGwJsQ2c06hej3nr054eQXsGWTkL8IaDZZbFfLLbL0vzVYTysRbymtHTIl/GHh7RYEAgMAkKwAoNjTOXSu/e85O7dM9h4/QLsbAe2J1ZUhe/fxw73oUWLhqyJqYbHWWP43jrYX2k2V5BCTiktzb83ziCQ5rohAEn1lfgn+8vKdnyt1kKyeS+INy6RliAICALeIiAEy1vEYjg9juybEG7ALnYyq43aN1WtxfcfYSl+uLh4yLIYhiFumgb14JPoZzib1AzcT5F7IOOm67tsKDsJxjxnu6zhzkQ2EK1XiotrrhI3KzI+BAHvEBCC5R1eMZp6lqGoqO812K1ejBfrSPdGQk3QgH9/is9HoC4ojVEA4rJZRUWrfsJiOgELaF1tLfUtK8sHiZYQ7wg47LIMr4N8H+nCAvP/e1xtNVnMAeJ9dEj7vUFACJY3aMVc2im6wsJzLkezLgOxKujQPD62/bnVqj4mTghjruPZwajJ6WA0B4vnH1ADHRh7rZQW+Y7ALENhYd//gWRd6maXtURVFXbl8bvv+cqTgkD8ICAEK3762r2lSlHRygvxsmRfOPt2kFiZ8VL9CovuE7gQdrYn8PxFVIAz/sNqiH6Ci2g5SegJaGFOwxdx6/XKt85qvFBcPJiJtlcBrr+Ph8OkxP2JPvTqQUkcNQjATu+f7C/L5e+OD7cg3gJp9mvhbgTeOyPx3hkNEfucI4jkoE24O0TK3wUBIVhxNihgYwEfVrp/otkHt2+6agXh+g7Gzk8uWJD/nTewYKF9DAvtDRhMR+wHkuXNs5I2PAiAYLPbjYecpV8DgvW0tzVBv5dhgeuBSwzTvH1W0kcPAiBZh+EwxPOo8VCuNQiWGe+K/0KSdRv/M1wtwfi7B4VPwXvnFLx3PglXPaRcQaArBIRgxcnYgJPQU+BUEHZWymHYjbr3uw0vzJ/w3VPw4vz5nuD4FItpDtEoWL7aMoiWjCVq6IpgzSRKhdOskXgJ1uEujhWT8Aznj+/1ucjnF6L6KUTWv/HithKlQBJSgoq1vrA5HY4wDsZDuU1Ei2EsJA5M99RBHv4O+ytci6KwXzMYuNv2LS0dim7oOvxI1Af3qgxOIqoYR7QU/WTvimDNg6809OcgSBbWuksW4AcgAXrIRDxfgzTGRqJCC9F2pFnvXjJ+S27BuNGjDPgMWIj0SCYhnAiMGbOqLySe8JdF6C5HgM3mRzU11RetWTMOwuvghgV4P8BAcBSXAg+oy44jqu2KYLnGD8Zg8yyk5XeMVl/sKH4mSne9d37DGMV3WQcRFfN4bm0X0iHvQfiuJ8paCkO0iuC2TnKPVQSEYMVqzzrbVVRUdgxeLddhMWWDVaxZrS9HvFvU2Tg99iwkVuAyew54IV2IDJ5BymRn6qUgRSM7I1hzNZ869IRb2rV4g52GBbYEBhyFOrzU8NvtiGciuuy/PkB+Z3DefxAV4eMtDNBhzpdjE/6+Cr/jsloJ/iKAE4QLsFiOwSK5Hg5G2RVHp5IIJrn9iV7B7+e7lfkA+uGOjgSLCRQkCS8jI424cUCffY7V6Vy3BfEefH02IktEwNHJjvQXQQr2OqfncYN/P4rnNKkYxswGEOyjxhOt9LfN8ry/CLBdVr+nMW4uQU7auwSbs79sNsvFCxeOYH9qQQkYZ2dgHLzsGhMoZBPGX7/OCBbeG+cg3bNIo92NirG0GXES3ju/YweRh7G0Gl//B5Edq2LYaeE75KddgA2biBHYSLyDPMbwv/HZgrJvRsKngtI4yTSmERCCFaPdO3Zs2QSdTr0eL0MQrNZLXbXW4qUIjqNMx8L6hqfNhwRjr1RIofCysuKF8wII0iIMnmYsqO90JFjYIQ43OX7fifyn4jMBzz2EuB5vvZHY7o50EixeQJ/Gm3orfruVX4qQVPXDQ1uxqC/Bv3nhvx7bz7V46T2FNL0g0cgUiYanvdZ5OseVR7rVsK1JwGj4ApLLE7rK0UmUpwP7MsTpvODg81cmyh0JFgbVTejXR/A7uDj9D2mPx+f5+HwK4+Ra14KI33eg3x9Hv7MrkIvw72IsYHujrDH8N9KvQJ/fjj7vhX8/j/ghfhcnqP51e8CexqbtahDz/7TZZdF6vFP+BT9qEHAHNnwF6TUuO12DcWXEOHgJBGke/laZkHckWPyOws5vOcYPn3yeimhhso7PKnw/xAx1tpNgMXF6Cd+vwu/sSLkb8hwFY9QlIGjz8VsB4k0Yg0swRh9HmqFVSMObhMC2TnKLdQSEYMVYD8NZIO/KbkSc6FhA2wJein8jvlha+ubLMF1oFYl7AgFePBdgsLyGl81rKGCy+zMdCZZroUUBU7EQ381psXi+j4/T8ZLbDyTJwgSLpRtYeE/k35HHZ8j7BLwAD8T3VfidfW3Nh26IL58lLLZX4OMkPD8SjnqWelJnSdM5AlAPnguCPYN/xcL4AE4Q3tEVVujLj9AXp6BPdrFz6UiwMEbmIB3b9o2DRGA+GLIJK1IFvqvHv3u5LYiXsKSLf4cKph6/V+Pf3cHKbsWC9iCefwb9/gXXCWOFJVu1GHP50p+Rg0BHuyx29YF3yzSMJZddX0AqizFzMt4LH+Nd8jHeJad2eO+0s8FybQaQ9kmkhdQeYisQKYzfi5HHURhLa5wEazbG46H8O8bsDIy/czHejoX6ewFI1RakXY7P653vHZbc/h+/l6BKRHIJgoDnCAjB8hyriE4JG4ki2Eiw93UmLC4VnlZnLKJQBykvFRcXPwdpuWYH5W1wkSY8dx1eTk92eNG1M3JH2sfxUrseL7pT8aL7mNPi5ccqocsx4CaiAluYYOFF9ioWzoucv0/H52X4/lDY3+hAqGbh9y34bqN7Wfh+IiRY5d7WX9K3IVBQUPaQTqft3DE27GfjtOg7XeHjIk2QLA6cQLSuQ7+3M3JnwoU+y/sGxGmK0+4F/c7SyRyMGRNOfd2Nv9sZJfPvyDMJv2fib1Yp88K4BOnq3cpa1pHUS3+GH4FRo8r6mUz0GmpyuGMsQd2rqq9bLOYrliwZib2Q/8FFmpDT3RgjLJVqDR0lWK5/4/0yGWSI68XvnYfxcTPeRefg3TGXCRbG1kcYT6e5/47v+L25Ge+n+fh7O/5uN9bhs+asjuPf/9ZJDrGOgBCsKO9hSKxGoAmsXjsVJApavLaAlx37rXmttLQahGicX4bCWGgnYbC8h5fP13jRHY+/8acjuCRY+PNy/PYCJBFXQhLxLNI8BMnEbUio4EW3BP8ejoU6H2K1tN0RLPy2DjvI9fx+RH4uO4ko76nIqT7sr74CET8WNWoym5sGLl48mheUTgPI8lvoD7aZYvs3tm1pDU4J1l5YfJh8bUIfg1vRP7CYHeS0eRmKBY0vDHbZ6u1y6sudYGGMXYMxwnfi3Y6yWJIlIeIRYCfF/dgu82JEp42nOstsVi5YvHhwu82RL02ZQ3QMiNHXrJZGZoe5Dso43zuu8XQL3jOPYKyejbH6Fsbf8xh/V3IajKm5GFP4mcahclW7I1h45/yKstigfRnblvpSX3lGEHBHQAhWlI6HUaNWDTIaCcekldOxWGa6NwM7yZW8k6yu3vT4unUTsP75H/hEIG57Xo8Bk42X3SImQfhMYONQLJJ3oYT/4N9V+P0prNaP9oAdDb7rybtFfI5gcoXPL5F+osvIvSsJFmwhZuPF+CWegdkD/YHPP/DSHIDPcjzvtb8m/1sfSzlozmXXg4z3BUeGUDN/79217leoTqBagSmMZoz+E/pAh/gjVqz70e988hACRVqK/rkV3zcjfo9/V+Df32KMcP/x2NSId2dGye4EC6e/crDIlSE91jn6HnmtZrKG+AAkEgG374mlXg13W0Dar+F3QNu7SF2O99AVUBn+4k/dnGrmNRgLfVh1h7z4sEM37LoOxkbuWpCmJ1naid+fh03BXXjJsO1mHiKPlwGIOOhMczD+DnEZuXclwUKen+O9wwbuZ+GZeRh3rPLujWjH87zJkCAIeIWAECyv4ApNYpZK4cXUqZ0RH5c2GFyn75Ru7WukrsFL7U2z2fwIRPTuKpaAVBxvytGJELnjBTWKX2qIP+Cl9C8sjAOwM3wLhQzGS+lT7B4vwWI6EN89hgFWiNiA+C1EUvdg0lI84AAAIABJREFUB1o/C+mgw3wJi+nXWDg1mw28LG/AQs5i+n9h8V6APDPw/KMoAyZXBPMIzSB1Osrz6MRjQBocg5lAPXgg1INshM4qnddx0OHCPTWT7e+Q5kr0YX/07yYQp/9hwXkT5IgXomn4zoDf7kDfvAXyPBF/s0Q1D58b8PkC0r7KZXA+eHYy+vFOfAfupn33IdIxUZ/I/8a4GYv8HnEScjZWLobK+IFDQer3VE/5PbwIOA7W4CCE4rKXU8vtduUO+MvSLhT3NUCKNQRE6jGMHSZLEILTz1A3X4v3TDbeIe/h37yBY9J/JrsTwbuF3zv7YJyZ+Xs8cOcE2Pmx+xC8U95BnO2yDcV44w0b21jdwVJXdgeB9Hwg5wg8m+ok+WzK8Lqv9Zfn4hcBIVgR1vcFBSsuUBT9DSUlxXBT0GYvNWbMgu46XfJtkDycjRcYBETtwgZIrN5W1fqHSksLxVdUhPVpJFWnoGDlv3CC8L9cJ4yZG0HkH4+k+kldohsBtssyGtU38J46zDnG2Bbr6ZKSt2729mBNdCMhtRcENDcfEiIFAb6+BB6T33Ucf1bPg/rmzYKCkkyYVkEVSOfipdWnQ123MrGy2RofXrhwrFxREykdGcH1gHT0JYwjtpeBg1F1Ao7W/xzB1ZWqRSUC2j2GOFCjXIR3GQRPGpn/DJL1yZCsV0Zlk6TSgoAPCAjB8gG0YDwCyUIBJAtsNwAXUNor6QsYqJfgj/PwkhrgXiZUOyBT9vewQD4kt9sHozdiN08QrD+d909uLS7eiLE2QfNyLUEQCDQCTmnpvciXHcpymK+qtotLSoZCEydBEIh9BIRgRUAfO+yqlK9RFe0qiK6DWgHS9b7NZoXEatjaCKi6VCGKEHBKQzfyaVNIFL6HevDoKKq+VDUKESgsXIGrdXTPY8wN5upj3G1SFPVfxcVD+PCLBEEgphEQghXm7oVtVYrBkMLH2ztcvtyuYjV4MX1otdofWbRoKJ+kkSAIeIDATNgGt9nxQXqFE6cKO3zlhe5xECx2SCtBEAgqAiNHLulvMpnYLgtnFbSx14C/H8AF49OCWrBkLgiEGQEhWGHtAO3I/Ed42ZzUdTVUK1SCM5ubLTctWzaCnTJKEAQ8QgCECqcylXE4KXgPr2s4Ss/H6NmlBuyv7JNLS4e85lFGkkgQ8BsBzS7reYzHyWyXhXcaDuqpb1ZVbbqsoysZvspJTB/8BlwyiAAEhGCFsRNwp5fmvdyTKmDXx/f6fQ4V4cs49ozT8BIEgd0jMHjwqoS0NM0T/nwYGF+ekGCCw1nlZCxsFlW15JeUjIDnDEdgSSoOSrBbBAmCQNAQwBU718GVA+yyFMdlzKo622azXehu8oCNwSxcQn8DLqFnG1QJgkDUIiAEK0xdhxfNPZBc3e06ZeNJNfgqCqTfxPYzjY2261esGIar3CQIAl0jgHsHP8diNhFjhm32EjDmerOH/5KSmsKxY9NwX6VuPE6u7oOlbjqfWhUsBYFgI1BYuPJIjEOWZg1ykCxaBbvSK0CyfoI6sSfUiavwdXFJySbYb8khjGD3h+QfPASEYAUP2y5zBrm6BETp6Y6XMbs/gEWwEr9jUVTXwFnfWkWxr8XnnwsWbILDRXnphKHborJILGZ3gUT9p0PlXarmXqyqwX2Et0Jd+EhUNlAqHZUIFBYu3QsO+9kuix0JM8mqguJau3Qc4xUuHjTp1kOwE2QXNRIEgahEQAhWiLsNR5ePxwtkhsPXlRaaWLqAf8MLu7oWKsA1eLUssdubfheVTYg7JwaLA5k/DBIqOM/vMrwAY2O5figG+z7SmwRpFYRVJvaXdaFDks+qayoD6eJrtZhg4TYK9RRcRv5DpLdF6icIdIaAEKwQjovRo1fmwR3DM3iZbMSLBESKymAb8yuc720LYTWkqLhCQDtIwYvWwI7NxgL2DcbfSRh/7G1bgiAQFgSgxr4eBbNdVlonY7QU5hCHiDlEWLpGCvUTASFYfgIojwsCkY4AFjDc16bgGsi2AHK1ACdTj5WTqZHee7Ffv6KilZPhK+t+tLRn561VX4R9oEeHgWIfLWlhNCEgBCuaekvqKgj4gADcM9wIqemjrkdBrrbYbHTCwoX5xT5kJ48IAgFCYJahqKjfoxiPV0LCauoqU/wOCav9AniAfzdABUs2gkBIEBCCFRKYpRBBIHwI4I7LQr1e+Rs1gONRasSx+HPhZ+jj8NVIShYEiByqQQXSKxU2V4phd5jwSUO73TZB/GPJyIkmBIRgRVNvSV0FAR8RgG+hxVjERsiJQR8BlMeChsCYMUtH6XSGY3EYYxwKQVTyOi9MfR+qwnaq7qBVSjIWBAKAgBCsAIAoWQgCkY4AnNq+ijqa5cRgpPdU3NdPwcnXQ6HSnsC3EACNvfF3D0aF/QDi4zrcTPBU3KMkAEQFAkKwoqKbpJKCgH8I4PqRg61W619yYtA/HOXp0CLArhwSEoxwlKsciJLhEFfZy2YzT1y4cAQkshIEgchGQAhWZPeP1E4QEAQEAUHAiUBBQUmmqqbirsL8JQKKIBDpCAjBivQekvoJAoKAICAICAKCQNQhIAQr6rpMKiwICAKCgCAgCAgCkY6AEKxI7yGpnyAgCAgCgoAgIAhEHQJCsKKuy6TCgoAgIAgIAoKAIBDpCEQ8wYIXX+Xt39eNVch4uI1okI50uTiumwNgc3BuN8dis6lmK+20WyzlFru93MyfZvvyFlJ+mjJp5NJI7wCpnyAQSASmvDorcfBeeQepet14nV7XhxTMEzvlqArl2u2UjenSYLVYy812684WMz6ttp1mqzq/uUb98f5LR28PZF0kL0Eg0hGY+dXW3JZ02wSyq/voFH139/ligzW9xWKrwhzB2mLdaTXbyjFntjbb6VdddfOcKZePa4z09kn9wotARBIsJlUz5mw5E96nT8XAn0CKwoSqXbDZ7ISBT5bWaNf+Nlvcv7Nus5htPzXbWt5/4ZoJn4QXaildEAgOAi9/ujwtKSvtClWnHsPH2XHtSGLHktrmCeaI1TFXsHi0zh+eS5g7S8wW+49Ntobpr157pGxOgtNdkmuYEXh3zuohdjXhSlXRH06KOhrVabcOYv1xrCUd5kn79cZmNttscy3Ntu9Uvf3Z5/45virMzZLiIxCBiCNYM37ffKDOqjxBOtq3M7zsdtfgdydSjsWidUK4ES/XpMDO42e1sfm696aesCCU/bDvvvt2S0xM7I1J2x2xGovfljlz5rCkgJ3mSRAEfEZgiqrqBs/ecqGqU6bplM4vyrViI9KeXLmIVdv37RYOnkcWm9VisU9vqad7Pn7gyAqfK+j9g/oDDjigp8lk4vmShit9tvN8+fXXX2Xx8h5LeaIDAjPnVWZYGpvvxkbkGoUUY2cAOYiVc23RNiDOjXu7zbzj99bNvMVWAbZ1zw7b79N/njLFGirgMVeSMD96G41Gni+KTqfbUldXt2X+/PkiWQtVJ+yhnIgiWG/+tvFcRdXP6KzOjl1FJ4PduQtvWyTcFo520iyeFFa7RdUd/+19x38TLPwPOuggHvAnor4noQx4JFaSOpaF33gS/o3fPsMi8hkIl0gLgtUhMZzvjF+3zNARndtZE23OjUgrudI2IJ1IfNstJs6Fw/kdpFk7dTYa+uWDE4NGcA4++OCxer2e5wrHAswJNKl9wHypx/c/4vNTfH7+888/l8dwt0rTgoDA9HlbklOb1OXQhvTrLHv3jUh7LYiDZLUnXe3niWOO8bpj/eLraSeeEITqa1mOHDnSlJube7jdbj8J82AiYt8uytqMufIl0n22devWH8rKylqCVSfJd/cIRAzBmj5PNaY2b12J6g7oWGVP1BvtVIW7LCY24gnEAQ1e8NW0iYX4Sw3k4DjssMN6Ij8IFdSLMfDbXVwKVSdlZBiovh6LnHlXwRWe+RrP3IKFQ7wTB7JTYjiv139YM8aQmFjqGNJtwUP1RpsKpMMmxLWQsKTYEWz3fz3t5H8HGkoQq/1ArB7BuB/fMe+EBB2lpOiputpKbfVoTdWCheMpxPtFshXoXond/GbM3nKHTkfTOrbQBsNE18bdoQXpoBlxSbQsXUh8nemx/9eC2awc8uMjE+cEGEndIYccci7myn2IuxDEtDTHclNXt6vwDO+DLXjmHqwtfFUWzJglhBKBiCFY1784f/zeQ3vNwv5V7wLAF/VGO925c/C7A6qQarErxtHf3HfsikABfeihh96CQXw38kvhPLvnmmj8wZl08IEZ1K9fImVnGbFxcpRWW2ulrdvM9OdfNfTLr9W0Zk2T9j0mAjOvl+rr668XEW+geiZ285nyzoIn8/vlXuveQp/UGy47E+dCwraN7kGnKKu/vG/i4EAhCWKVZTAYnkN+Z3KePC+GDkmmQw7Oon3GpVOPHiZKS3W8AphcVVRaaf36Jvr19xr69bdq/Nvimi/V+OOWX3755cVA1U3yiV0Env6qbHFWevJIVwvtTjurNlvEjja9HdSAHeaJ6znOxz2opM74ZtqJ5wcKSRCrQqwtryAWcJ5Go0L77J1Oh47PgkQrhXK6GYk3JBxaWuxUXmGhpcsaaPacavp7fq32nXN9WYZNyYXQlvwVqLpJPntGIGII1slTvj7soLEDZvXrkbmrLZUP6g3elfBu3j2YjHpKMhkJpwyHfzjlH8v3DM/uU+y9997Jqampr2Hwn8Ep9+qfSJdc1BvEKtPjrJevaKBnp2+mRYvrXROhBGrDk7E73+BxJpIw7hA47q4vHzrziNG3GI2Gth34Loc8vFFv7Lq5TTIZSKdXtn5w5zG9AwEwyNUQSK0+x3wZwvntt28GXTK5Nw0etIsWvdPimHB990MlvTZjK23fbtbSYNF4vqGh4VpsShzMS4Ig0AkClzz587Kj9h0yDFPEIaXaRXLb3laxc2mWk4ThWZZ8uQcdjCCTEwzU1GR56YtpJ1waiE4AuZqEufIqYjITq1NO6k7nnt2zdQOypzIaGmz01rvb6MOPd2qaE6yHzXjmMmxKOjXD2VN+8rv3CEQUweqRnTprnxF9KSnBSPVNFmpstjhVGZ2JbTEh9qjecADCAz8t2UjpqUlUW2+munqz3wSLd+JYLH7E4McOg7SF4qxJPYgnmi9h1i9V9OjjG6ixycYTYQcWjglim+ULkvHxzLF3fvbgmEG9bx09qIe2kahrtFAT/JW4q9NbJVoeqjcYOR7L6cmQIiUnUCI2I9sqG9a/f+fRA/xFFSr0/Z2q8ExWl995+wAaV5TuU7ZWq0ovvbqF3nvf4VUC+c7CPDwOahBeQCQIArsgcNrUb0r3HdFvbL/cdGrB5ruuydxqpN7OfncXm163k7b4zWVq4irAwOYfmCvpqQmk4mTWhm3V0yHxvcLfLsB8uQl5PML5jBiegvkykHr1NPmU7Y4dZpr24Dpa6NzEY22ZMnv27Ht9ykwe8goB39iAV0V4lpglWNkZybPy+nSjAb2ySLFb8eK0U32zFYuHmarqm6mpxbGAtBkhtteLu9QbLKnqloZBzwtFkpEMRiP1ys3GYlFHazZXQlfd4hfBwuA3OBeLI5OT9HTnHQPogP0yPGvoblKtW99Md9y9mrZubeFFYw0Wjf3EoNdvWGMyAyZYg/rk3MrzJTcjiQwwKeSFogGbkpoGx3xpMbsWh07sR7BYuNQbPEey0hIpFZ/afDGZqFtGOq3fVkWrN1X4TbCwGekPtSCrJnrk5SXRtHsHUU+oAv0N331fSY/+dz02WlDMqOo72Jmf7W+e8nxsIsAEa1DfnLGD+najJKOOTNBCN7ZYQLQsVF3XQrVYY1zG6rvYYTk1KIwM3smUDTKVkWqi1EQjJSGmpiSTXm+ktVsqeL74TbCwvpyO8TwTZSn/OKob3Xhdf0016E/gTcmTT2+kL75ynA9hdSFI1uv+5CnP7hkB/3ptz/l7nMKdYA3snU2NjU2Q5jSBaNkpOdFAOVhETAY9KZAQYXBo9hkW2Iu4BEY88Hknz9+z5Gt7VSOZ8XtSQhKlQHKVlJgAclUREIIF0e1TOBJ7NRuvPzRtMO1dlOZxO/eUcGe5ha64ejlVOmxNfkM8DCQrZEd/91Q/+T0yEHAnWDkZyZgvzdTc0kJ6EK10SGu7pSdp0lSWSPGcgINRsmLe8HzhucITnwmWHXOkoq6ZKmtB6rEDT01NpOSkJKQlbb74S7BYjZ6WlvY7ihvbt08CPfvUMI9VHJ4gzZLfqfevxdzXFo07sWjsYsjsST6SJrYRcBEs3pAkGHTa+mI2WygBxCULhCk9JaHVTpbnC88VFZ+u+cLGJryBZ9XgDqwtLDHWGaAZSU3W5ktVXZNrvvhFsMaPH1+EteVXPn1++GFZdNcdAwPaMQ8+sp6+/b6C10oz4gTMF56bEoKEQEQTrAYmWVg4XGSL/27BIsKDnslWMnbbOiwVDc1masEugxeIBKgXecAnJ3PEYqF9Bo5gwaD9AAx+bVBee1U/6MVzW7tm0+YW+v7HSpx+stBBB2TSuL3TulQZLl/RSLw48GQ+7BAYLI7Q7OO1wEaK19200rUzvwo782eD1P+SbZQi0BnBcswXx8bENW9gz4dZoWJeGKAqh/0hmFMTdu5wkogFBXMo0TVH2uZKclJiwAgW5st/MF/u4lOBz/5vKPXHoQ8OTIgWLKyjOTBcT0rU0xGHZ9HAAZ3bYvHuey4Ohfz5V60m+Try8GzNGN4VZry9jV55bQsvGlaEUb/99lvADrBE6fCQandAoDOC1bq+aPOlCfZT2GTYbcRqv0TMlSTMmUZoUHi+8GZEj8PhySlu88S1vgSOYCmYL3MxX/YdNjSFnnwsn0wmhwF7M9zH81wpKa3TbBYPPyybMjPbHVZvbTEfpPrp5ypauaqRxo5J1Q6QJCU58mFp7/U3r6QlSxt4vizF2jIGX8vpwiDNmKgjWNoC4iJemBh8Sj3FjUhppCq4BGs2Hy0/CCcE75syqHXw3zN1Df31d227bsrJMWo7kDGjUlu/37HTTHfctZpWO08Pun4YsFci3T91cKue/WUsGG9i4WB7LCwag7Fo1AVpDEi2UYiApwSr/QalCS9sE+aL2+ajk7kSKIKF3Xgv7MbL2EjXfTPCY/+uKVCF4zStexiNeTLt3jxyHTvn3/7EnLr/oXXa6VtXYKkcn6JiOy6WIjNZu/Ka5bRiZSPPl0+waJwShV0qVQ4iAp4QrNa5om1SIBFubmndqGtzRpsrwSNY0IycifnyLo/pV14Y3roZ+frbCnrq2Y0ggG2G9ZzmpBNy6Zp/tneF9cLLm+n9D3cQb0pcgU8ZXnZxHzr1ZIcwoBxaknMvXAITAtYE2S+GFOuVIEIf11kLwfKi+7Fg/AOG7d/w4H71xeHUr69jN/7fpzbSp5/v1P7mnQcbI/7xZ42268jONtKMV0ZgYjqOnv/rhpWasSEvEnsXppPeoNDf82o1SdawocnY5Q/TfmNj93MvXEpVVdg9iVGiF70UH0mjgWDBluRp9MZVPE94vvC84R30hZcupS1bWsiAsX/A/hmavyvXKdpDxmfSvXfltS4EnJZPQ/EOnKXCa9ZCFYPIYfIFvej8c3ppf/Oc4rnlDPtArT4vPkaCtNITBKKAYOkwX3gADzr5xFz619UOd1eryhrpn9eu0AhTerqB9t8vHXOlQbPT5XD7LQPo6COztb9/nl1F9963VvubJb0FY9O0tYVdm/Ca8vR/h2oG8xxeemWLdsIQG5KN2ADliRmKJ6PI+zRCsLzADOLbGRiM57KK4t+3DdCe5N3zCacu0BaBW27ci479Rzft+5oaK11wyVLt8z/35NH4gzK1gX76WYu033mwu9SCvGBccsUyLa/XXhqhuXvgMPOD7fTcC5t5EpRhV57vRVUlaYwjEAUES4f5sg3zJZfnCs8ZDgsXgQjduFIjV2+8MrJVYjsXG5LbIdnlheDLTwo0QsWbFt689O6dQC8+O6x1k/LWO9u0U4R9+yZg89Lq2ohuvHUVFZfU8Xx5HPPlxhgfAtI8LxCIdIKFzftB2Lz/ysbs7789WnNMzWH6S5vp3ZnbadTIVHrikXxt3vA68fiTGzSD9XHwifXIAw43df++ZzX9/kcNHX1UNt1204BW+8ubby/T5sWpJ3dvlXjxenX6/y3ShAAwIzgSJ9Z/9AJOSeohAhFDsCbe+fHReKd+O2ZkPuX1cRi5d2aD5Y+KcPXmclq0pAwWKSmjPpx6zBIPMdKSOU8O8t1o2f+5G4QJjkQ5sHd2Jli8MHz6wZh26o27712j6c0vhW+ss8/qScuWN2i7EdadfzyTVd9t4UKQsfUbmmnqlLxWP1p8vPbMcx3O3SHFGgFR7jJv6ixpYxeBI2945+X+PbMuGjVsIA6AOIzcO7PB8kdFuHL9dlqxasOOzx86o4e3SELdcQjUHb/wgvEJ5gWftuXAtiFslM6S3ueeGtqaLS8ax59cqqlBXnxuuGZn8iJ22W9jl33ixBy6/tr+rWk3bGymCy5eqtk3fvdlgSYZ4+AiZCBYa0GwHGIwCYIAEJh4y3trBuf1Gzgsr1erkXtHGyx/VYSLV26gjVsr3//20UmTvAUdm5GH+DaPffdJ1w5OuQLPFZ4zrOL7vzPbpiGbo9z67zLNFvHdGaO05JdeuYzKVje1buhdeXz0yQ6oGDdpjnwfvr8t77umrIED32rekPwP8+Vf3tZZ0u8ZgYghWHyK0GCpn2VtbqAJh+yDF3JiQAlWfX0DRKh/kykti+y6ZK/dNGCHcSh2GD+z0SETqcTEtivTWNSaCiNe1om7B14IPvx4B114Xi/Kgjd3FvPyjqSoMG0Xtw68w2BDXp5IvEtxBT5RyLYlCDdDjPvonrtUUsQDAizBMtSX35qTm0X77z1K29UGimAlJZho9fotMKhdTMk5/TZ9OOX4Tu9v2x3O2JDwWL2R3ZfcP9Vhq8iBbaleeX0rHXVEdruDHfzbzzj0sQ6bDJ4vHHj+fPDRDvo/+Jfr1SuhXXE8r3gunnB8Tuv3fAJ30tkOCTHCaLl6Kh5mgmdtPPXezxc37dg4ctSo4TQsf4BmXxUogmXQG2heCdTe23aQPaW7T6cIQbCWgWANu+6afu3WET7wxAenLsCcyHRKtbjFmrYDDnfzBibBHtGx2f8Ntx0sWlJPF0F17jKO5+/ZmztvVjgd2zm6Att2PfzYeiZY60CwAntc0bNuiflUEUWwstOTZ6XqzbR14wbCgXJcM9ObsjIzYLcBp6NuJ6M8NXI3wMt1ZWU1bdq4hUzwfdKzb3+qatH55AcLE+CfmADPsMH6k49rjqhDEv73zEb6+NOdPAlexCS4LCSFSiERjwATrIE9Mm+l5hrauGEzZWCe9OvbixKxMWlu5pO3ztO37U7h7t7InU9Kbdu2E3E7ruDIovTcnrS5otknP1iYL59hvpxw8YW9Ne/ToQrnTV5CfJoXEt/TIPH9KFTlSjmRjQCrCPt0Sxlbt3Mr7SyvhGq6B/XslUt6nd65tridWPfAyD0Jp2+bWppp8+ZtVFtdQ3369iElKYPWbqvxhWDpMV/MmC+66c8MoyH5ySEBk+0gz4GxuzMkiaPewMMeWQTL6Wi0f/cMWrVyFW3bup3qGxqoGZIfVYVzOBydZV8kFnisbjHDNQNcNpCq4Ji3iUwcQajYx08L/JsY4Q8okT24p6Vi99uDBuTl0bqtlT77wcKO/D7A/+8jJvDppfZknyVTfAeUvyE9nV1PtF7FqGXHKhLefSB8iQkw0d8y5PnYQMDdBisZ5hqrV67GGKzUTj+Z4fNKpzPgAIUBnqetZMYx8xaLmZrxmxFOd9knnAle2vmaHb7xw4y5lACpKbs9gZt16tu/H2Vkd/PLDxbmCxuZ733bzXsRO0t0D2z/UQfVuj+BX1y5uXDT0uHmhBtuXkUlC7QDt9dgvrCRvQRBgNxtsOqrq2j9uvVUA2LUiLXEigOq7IyafSxasZnn9aOlhdcXs7ZhYZcNJqOJjM75ZMOcSsSGPRUnCrO7ZdLAvMHUYld89oOFucI7kK3cTR+9N1rTdrgH9oloxuEQf4IR87sb7i10DyzZOuYEvi9eCwMxX9b5U4Y8uysCEUmwXI5GWYTLqj1LYz3pVPbiboHHakWzudDr2QMWYQfCXn7gdBTXgfA1BnyQlY+iw5sJGZJS4DgxJSB+sLDD4As3J086vQddeVmfViTZgSMfed3mvBvNn0HGx2lfnj6c+sCo1xVYPMzH1CHBKoEEq8if/OXZ2EGgKyP3ulq4CrHixhgbTp+yDyzMFwPmihF+42zw8cObECvfhsBOE/liZ9yubsTiYdXBf1xKGiI7TvTfDxbmyxbMl16PPpjfzhEv+99hY3TXJbT+9Ej+4GR6Acbv7oGvBPnhp0qeLw9gvtzhT/7ybOwg0KmRe0MjNdTVYW0xkx1ri4rdhh4ki+eLy/0H/+3w7M4uDbDeYB6x13a7IYFS0jBfnO4b/HE0ipsOxuKmg1I2Dfnuy8JWh6eMvtsG2+/OOAd2wHxXrns4/qQF2ol1uALaH/ff/ul3IZJBOwQinmB1dDTqbuRuwa5cBc1KwG7c5VA0WH6wsMt4CchdfMap3emfV7T5HuHd+MRTFgRsWPGJED4Z4gp8HcgDj2gbi/nYYYzzsqCu+te/7ZCXlZDkgUfAl1OEdmzV7SBUKSBQrf58guQHC/NlE1rdZzfj2W9QeEPy9WcF7Rak+x5YSz/OquK8p2G+3OllITJfvAQsWpJ7fYoQNlrYgWje2nmuBNMPFs6DjMaBkIVM6r7/qj3BchvPfkPNJ9n5RLt7OPbEUu0kITYk+2JD8reXhXQ2X2RtcQMxqgkW22WFytGoyyP1hEOz6O5/t1cRnnXeYtoOCdatt95K2I14OUaJdu7cSRdddJH23IfvjtZ8Z7mC60g6JsDnmAAnepi5q1/5E86GCI65iD018uDn6PJYJ5PBQ0AjLZkvBIs3J6FyNIr58hckWPu4uy4JfyBKAAAgAElEQVRhDPmUE592YlX+Bx98oNXH2/DFF1/Q9OnTaeiQZHr+6fYSLL4BYcHCel4wvLkBwX2+6OgwiL9/1rxbu+aKa954W1VJHyEIeE2wQuho9MADD+yOeaDdXP7BO6PbqfJcEqwxY8bQtGm+3QJ177330rx58zRDedcBEi6LT+wed5JDRQgJ1l6QYG3woLvary17w1h6PqJjTeHomiuytmiLb4SEzu4iDLSbBn/uIsSOnG9If479kTz1RHsj93/jgubf59bQeeed10qUvIF17ty5dPvtt2unRD5+v737BjcnptOxI9/TLe3tF4p/UW9KpiJKoiFUTUvpA9xtuIGgP9LIlmsBkYngTWdFSNpIJ1iYL58AqpPcnYE6XuSqZvfBqnUmSUOGeH9g5LHHHiMmWexzjgmce2CjXTbeRTgF84Xr0FVov1DADIduonxKwXxRqDtto9n0POYMbhdxzhX3xSNCRoFUw1MEIplgoQ3sZJSvNdA/h7s62eG0K/yJk+W33bkafrEy6JNPdjecu0ZiErxG8Cbe3b0Qp964qZnOv4iHONGmTZsSy8rKHN5LOw/t58uxmCmjaDTWl0KsJlZaTt/Rh8Qk0X2+cE5xvb5EDMFiP1gZiQnfDh/Sn9xtsHanIvRFgrV05UbYa+m99oMFMe6BEOP+xn59Pv1gbOvdTjyC+B40vg+tqKiI+OXvbXj55ZfpzTff1GxV2GbFPbADUr5aBDvyGyDBeqKTvNsP/AFkpFNpKIZ/IZaMfpRO2aSnVKokWHTCkHIZfUmf02bkw5OJSZZr4fC22pI+jAgcfdM7L+T1733pkAE9g+YHi/3GLVu1fttn005z+E3wImDBeBDJb+3oe4ezuOiyZbR2XRNde+21dMop3t9qc9lll9GqVas0VT2r7F2Br6E68xyH3ziE4SBYy/c4X87A3MjDQpFIBZgv3SmN4MeFErAhqaQKzJafsHAsw9xpWzhEmuXFOIiUpCfc8cGqYYP3Gjyob07Q/GCx37jV67e+9+0jk87ytt2Q+C6EVHc0X33DDkFdga+1OcPpeoTXiD592ux/PSmDiRUTLA5vvTZSc9rrCm5+41Zhbelqp9N+0361NkeKMF+GY5ZkY53JxpbditnC//1G02ku8ue1hYlW3G9KIoZgsQSLGitnZaYmaX6w+GRTICVYbOT7/c9/4dQIHEAkZHrtBwuDpdUzNV/lwVd6uAKfWuLTSxxYEnX00Ud7Mva1NGvWrKErr7xSay8bILIhoit0OEabjwWjzC3j9sTqbFCpXtpCMQYSq1wsG7mYAOkQ3u7EwlFN9TSI6jDw66icquhXegGTAXeIdpgIHtdbEoYXgePu+PRhqt9x84jhQ2jMiLyAOxqtrmugX375k3SpWVs/nnpKe8tYD5ruuhSdDXfZqW5qatvpWHZ6yM4P02Ak/OKLL8JZoud+THkX/+STT2p2V+yQdFBe2wXRn3y2k558eiNvRlZiwWjzYuqob/uF4hLqiRlSgPkyFPMlB/MlBxsRvj1+sybfbaS9MFeqqRa78s3YlLxHPMFlU+JB30dikpPu/GS5vW7n0IMP3pe64+RfO0fWzsue/XE0uqJsA24pwG0cqbkvfjntJK/d6bhOqRcWpNHjD7ffZJ93EVyPbGohVhM+8cQTODnb5oNxd1hjHtDNN99M8+fP167OefuNUe3sFW+Do1K+6xPhMawtN3XIy2Fe4ogGup4GYz0pAKHqj5iLOZOF+WJB3IxVpDtiKtaVKswXXKeALfyv2J7ggDJiXGtKIopgZaUlzKLGKqrYUU49enXX/GAZ9PBTovkl6eCnhP37eGCDZbZY4SdoC1VUlFO33O5kMWXgZKLZF4JFrpOE7LBtivO+NNegfPSJDfTl1+WQbCXR888/T/37t3me7moSNKH+V1xxBW3YsIH4RNSz/xvazsno/7d3HvB5VfX/v9lJkzTdG5pORkuhZZbRFi17CwoCIkP4qyCC/gQEhTIEVBBEkSVYEVRAQBEoS2bZLXuWTrroCknbJG068v+8z70nvX1ImudJn5vnefKck9c3z7r33HO/9/s933m+5+57F3t/UVFGMcrHEhg7Bv18NQxY5u0sNhgukvcVKy2g1N9iCQugXmywQQxQIHLfQSKiq0i/SqLjBYVAXlCfJLLBCBnjyZKJhIV4mzj3hn08b1I6TuhRj4kQ4YCupReuXrFI5RfWanulbUxdn6/WjAvqYQVCZEs5WNBuTc1K0eNC8Vyd17PfAK9qTW6b6mAxMYtfFrKS8KfnbesdfuimgqB1dRu87/3gE7Of2ogRI7wbb7xRdO9vDbKlNmPGDO+cc84x99jciii7z6f6+LUExkUx/IJUyvfOEZ+UyQgpk3e3TIKhk9dd3zYYQVEkZapB6tUG/a2VnV6rIMha/fKljJQPvQe8x42SZUPsGcMvr3oypzzvOPHLscoQfa41PHfE3wkR9ijxdl62aIFXVFTkVVYOMCVJ6pXM7suWxOpgsaiqQIurlixZrjqLC02Zh849+nkLquraUgfLUyHrPVTI+nUS3f9+9wivV89NuYkUGz1X+2yaFesnn+ydccYZcT2iv/3tb95dd91lSpmgtO08alORUUo/kDvM3qCqGTdeNeNeDJQp+vYVK7y7Q70dxRcY7n3EK72MYlUg+VEofsnVK+vM4JfV4qe1CrGvMn+fe09694pnqtSPNUoywvOr2jKdZF+9DRIU79ztKE93sxUtrRSsbkEdrG6l+d7HH32sOljLTcFRrYtVLZJCs0R2g5bMUp/EWBthBYt6JSr+lpefa5ahU2xR69S9Ai2z7d+vlzdMlv6SL9e0uQ4WOJbA2E8C40WsZwrCoRTZxrJzqq7PnbfGjAO37PHHH68VKF8tGieC9qZMmeJNnjxZO5svN7Wvbr9l+83KM7AFz4mnfGDqBUnBukAK1m+bCP8QkfgoCYoc/S/1BkhE9DFeqzyjRi0WMywXyauuhf6rbJhYwM+50sp9WRhDRPLDjUN3vveE2ICluZSKD7t0t4Kkoj9VA/6ahMW18onctqfn3Smm6KsbvEUcPG+s9tOOfgSpv0I4B2td7Upv5oyZXlX1asMvTPyF4hdKRK1rEC+oXpwVIlbBKikpMoKGZHPqyq1R0cTcxg2ixUJv4MABXr+BA715i2u8WQtWtFXBgl9+o/5/xnYe9/xlxGbGA7sTnHOev4ktYQ+Ehqx4M57YtkpL6e+9917v4YcfNp5e9vD8/fXDm7bI4fhpb630fnaRtsFSUx+jpGDZCoq53lkSFF29EeKNEXrXV35dhEUXfa6WoKDIHCFA+GODeGqdySnhc604qk7hkFqdUa359h3vH97/vLn6zSpZGSE0XpFjXbPokcLs98Uv78p1faDU2ct0H7/V57Yl9qSeBRIagc3BGti7i/fFgvkKUX+uJO+1KqOYb2ooUh+ObCFkiynUG5PkXiL5UqRjKMbboGMapORLGnndunT2Bg8d7BWVVbS5DlZwIxgkhAlHNpdbyH6E7AJC22233TzC5MOGNb897axZs4xn+PXX/aoLp52iTdFP3jzKb3N7xS6EB3fQYRgMvmL1ffFHLxkXG73tFQDsJZ7pLZlSLENkif4vFncQFGSqWW9kCzIG2VInaVTn7SmVpEFGyRzvHu/vxpT3+cV6shJ6bu19sGRJgQb6oJDRqCWV3zpXJCGD/iKRxunzPW9nBVv9nebjbGmpYNkcrFUKU6yq+dLboMl//bo1phYJ245R72qNKQanXcLlLjWF4KR85Uu5YgsBCigWFEnZKtDy2oouphYWxRW3Jsnd4lNMMEVMcPBo7VT+O22+GW4kDZKQGCTZ6rplhgn69u2roog9verqalnti705c+aYpENaeXm+d/EFA7VLesVmfdl92MQAC3Q9woMquyurGosiR1Du9de03y+wKL6UoFgigQFpwyjYFAiJBiMwLCPUiR00p+ioHUXyg8UEVd77Cn5MUYqir2SFVxrKYPd6qkTkRSK4nfVbvRSaRzUh3yYU54rocIMfICjWI3lNy0+us8SnCfzXOvYFfa8FwN7ZOkYFNbxf6X29Ajo/02cyk+/by/P+wk2rrx/qGo2y2Z7VACDmHjr/1i8870UFTC/Rebuqr1ckFK5SnYp1b3jeCB13pr5/UlrhZ8oquFwC5ER19ZG+e1rnPqJxPhsnD2TkYc0ludeoBtaaVTXeOsMvwriYwa8RJ6NEUEfhRPEGZU0ImeeLmTbCL1rJVyhlK6+41Otc0VVL0re+DhZI3WOPPbrLwJiltxXn/GCAd+wxm3JL+P2pZ6q0mTOCzl/UCp8MlGLHK+HDpUuXipcWeUq+NR412mCFBK+5YojXq9cmCx+ex7iZ8ZkIvLHxHgmM7+jQHO88CYoKWd+5sqy7SLGqEL+ozqok4zIJiiV6xbuLBb7e8AkAz8Avvher0ShZNd5+stCLTA7jvd4dUsmsZW75xYztJc/bUzTKQpRKAQm/f5DC/7K+7yqavEA0OlpD/VLw371V4ohzxCtDRNs/kni/SVg4VL8dodcZursLNZOPU39ncpyOuVr8Mn2SvHBKQLhOF35Y53RWn/BBjWCSvuuk836iw3vr813y7v6Lc+XB+pb63Vu//U6Sbhf1iXdPQ/Me03Ez9fnaPTyl9XfgFpvkXltbr0KjX3rr1tRJYVqjsnE8ftWGE0LWKeqxRp8bZJxQxLqoULFj8UsOf5I3+eKXgkIpXKVl4pcKGSUl3tbUwbJolxfrMHmxHsXjdJfqIQ4cWNz0RKDxG27yN3jmPYbI0KFDjXECv9CQLfAL+YmEB2kHH+gvBAnbLex0cNqZHxnjRsb+CXJe3SdvVZ6kwhBR/E6SJQNlkPQzxojK5hnPbicZ7ZgeQpFRqizP5BkfFiqXClHq3UpxWZ34pVqco517vJsNDa42fBUTJRHtnyr6PUK0Tb4N3uHLRONLpBYib86RTBik32br/a0i1rcCWub4serwerkuLtH57Pb+H833t8iQOF98dpAe4WwFPi852POqJFtG6fPpOv43krAn6/1Enf/OE553sX4/Slg6RefXa3CXj/eUbenz5CTxRL76/AXKlb6SniVceN7NOn+pePeKeFklrRWs5nKwsLQpvYt1XqI6OBD9GjHE+o16r+rVxbLMIXi/Lhb1fvz3yVKwlOw+WsQ9XZDzvdOUM/XtzbcBgWgJFf7t3i+8FXLDttRKtLP1cRI4J2iftU6dNq/ePm06G3nOEvFTwb7xdAkMFJEc70K5YYu83SUkKmVTDJOowLqYJ9ZYrl99pQrhgKDYGAgKrIs8Y5OrpLc5olGEnyPy30uKVjdvqRy5t3j/DJigydLAVSqi+1gETKyzToRYrfePi+jOFNHdqe9O13er9Rgwq7bT+zek4e8tJWuDfl+tz8v1Wz+9rtFruY6ZIeikz4X6jKSVv8QbJiEwS8ezk/uuAgQWsaIK+tbrhzp2qN5X6JUdGk/U9f8xVda4DvqPfofQn9bvU/Qb/m+YGAsDRv19vEyQicfFu4pwnZSqRgqMisSKtHcfAqRBRXlx1eTmq35cRHWwLE5lkPxcrHI112aLKUorhFt1zXqPUiQk3BKuaKn17VPonXpKP7OHYayT69Y7Fnr3PWBWuROO2F7GyDwJjFzZ3zuK9neVcBggihumWy7TVP6RUaxAgeUX6aD6zjdG4Bd4yfILFLVSnLbKm6jXBnHbY1KySOSFPpu8vlJiRMre89CpXpdDx0zsKgb2hBgIb9ogwXzdYVFA/1eIRi9TXGa8FJ/n9RuCpHfwO7T+gj7vFfBBd71+IiGzgyaCYrkboPE5AgryMcJSAcX4+uu4DTqXpLYGDaS/DJLlGuxt+nyWDtxTStkRev9/OgbpbTzXQtpYK1wykRfiGXM8qwjra2WYrBcZNGqVgyq1s73aWvFKg+Z0T1vqUJA3LFPCteSSoWBxH/LiQgvjB1WWeDf/XumBkhPhRpmTP/9lkcfqwi01crnY1za8IpHjibSc/eNP7cIpilcz74oixCVl4pX1Ulh6Sr50l5KVK/qu8D41cZCwbIFPLM8wZ1sFizrfK41R0keUtY8x4B9VePojIyOsAW+sKdHk5Xq5NLgHiQ6vQkZ6fyV7jhTdEq6kVtFHwvxg0SrifqLm/pd03m/0PUY6/MIWEdYz8ayO3V2f4Z0Svb9e/PJ/Ov5YfYeSN1vf9QzkBHoPBvi++q5WH7rqdaqO3y8YG+MpEX/2EF/jBsTAR0hjyMyXgrXTFpEf+jFtFKyjrnhiv+7lJS8O7t890lWEsxdqOd3K2u0evvwwPyvdby3P7M1gUkLjcgmNS5nofyVrmg1tYxuEPF0bOC+UtbBQy8aXLm3wunTJN2FAVnKMEQNUhDbvtOezwS0MQIhQytXjYgAmRIiSZ8VDLvROlujoLgWpq7xQA2R1VHgzNa1XmSwrJlyIP99M/r5ihYKFExfBgWhZY5SsbmKEAwwTPKYJ+EOzVUOtOUfXkxZ/pi52O8rLUs87nli0pEShZvY+OmCujlkgRthJE3iNLId78SDp2ONFpPejYDFePE/y0y3UbI+A2UY3QIjiNhHtzXr/Q/VDTshDgYJF2O+b4sSHtbPwI/r9UJ1/p/o7Ux6r76jvv+r330iKXRhWsBBSuv5oXf8tHTNZx58WL/Fn8nGHXPLIr7Qi6mL4pUdFp6QnuctZ7Ic8Fq6Y/cAlB7Jbc3iuiJtfdt111wJ5cp8Vv+zLVh23ahl6jx6bb9nBc2C11LvviV+Ul7VoUYP2C12v5PdCr582ed5mQJFW2HbeLMRon90TT63wfn3dPJ+JGxt/KH65JRirzy+VUj72V5iPlU/9FBrvKa7pInosECdYpSonMD18T6/v8V1rDBWfXxANVQrH18t/vFQT+x+8yfoGCYeiY0IfomFTlkIXvVDeILMpuyRI7iEqTixk3arv79UovysroLSb57HUsbcYtI9+G4WCFRgoE6QxQcsvB4bJKPHYXB33kc4fKj4olqWSEyhYK6QYjdYAamX+o2xRnfg48cODkgj36fxvqZ/xGsuLYQVrnAwh8fYl4u2r4Dfr5cpkXohn7FKw3hK/jIZfihTpSHaSe5OCtXDFnx678vBzYsYUN7/ss88+2ykf8TXxS5d99/YLgzYTNfc+m1lnPLaLFjeYiAkeK+QK/DJ0SKevKFY+f3jelVfP8Z7Tpuo6frVgb3mv2B0dXgEK5NfsoeDgXuKXkTIJthOvNIiDPmuSLZvkis8nyAuMEswV3iNbVquvKsmWarkD5stQ+JsxoMllwgDaOEl8eZDMFl2wSNPMblJY3ka2yBXVINp9RMNE5n1HtHwPhouOmyp4QbJjQkjBukafL9Hcf5Vo+WL186acAvvpnKF6/4Hgf+p3YkjBekq8dLg8CIcExnm1XneUllY9UKklOr5EsgNHAMpfk4IVfNZlvLFSADtlbIjwmMseG961S9mnUSpYsxYs92YvqFq/tGpZvynXfItVDrGtNUawvxMvf1BMcAy7ll/wk229r39N0+ZWtg+0E/ovJ832sOrVPlQS/N6Ko5tlHgED+Im6Ikxjb5zoHSQFa1f5tYiUv6fvG8QIa4NQh+/G9fOvfEULgcFnhAa91niHS8HKNaUbHvY0fzcxQaMo6npd7HwR9ndFyHfbW9P3h+v7/+rzXSJmk20phed4Deqf4rCrNWFfEniwFotgTQxV5zyjc76u34fisdIEf66Y4vci6jPEBHdZBUvB+u64dfX7rwKmOYlQCqEXiWS8Brfrmv/PKVjSPi/+z48Hb9PzxkgVLPhl4YrX7v/FQXhnmmtx8QuFFJXj8qb4ZVtCe4T4CPVtbWMl4s23LjSeXoU6bpWw+EGoT2uQoM2xtraXN04T9xBZnz0kAjobz6/PL5ZPMER4bwWG/5kFIo0KKnbWWYfrtVrBvVsUUCOkZr1YKFif6vNw8UFPvEYhfrlFtP99a0zwvY6Fn74j+t9H38sv4j2v978XrZ93k3hbShGe5E9F69sHxz+pV5Ym91EMoyZQsF7T74T56I9qkTvr2l0Cg+cKXfOX6vsoGTCPOAVLltxVTzwxpH+PgyJVsMQvM+evmPT41Udc2Qxtx8UrnKcoyYFaKagMDS8PJeviCyu/4slKlHcw+K+VIfK8r1wxlmNljDwc9GMVLN+Al7IhTtle5sQBUrFGypj/RBxULUmx1hjuGCHWo2VlC94ueIU/ZMtyLaiq07lLZfz/QSqWb5Bgqmx4TmFxcf9nGBUiYImXTU20+rm+7ysNp6uUGfiLEPcKvFii964hBetAfX5asuAbovsH9fvv1NFPJ0k+SobgXJiu33ezCpZkzy81iV0lTa+/3L0LdI2XdW1TFVzHmH1TpUDlBxGYjqdgeZMm5Z5aPv6hodv0PCqKOlgkyX80f4730YKZ//zPitN+qge/0eRYrBZBrNJESvbSdKOMQHxhZrDvN3vV6qfSHj16PC6hYdyK3z6+t5IJleKhOlmJNsj9v48t9/54CzW6TFjwc8EECQws03Cjc6tkFcom7y2hcZLIeBcxwXQRf10zCpZf+M16snhFpGBLLDEKVr4o7GE5TLFkYAJjZYjofqXXn4swzxJh3mEHQYK5hvs/DeTPhAsDAiVOfY2OvUjH/jpWwdLnR/X7YVbBUh/nqI8/qI/vkaQeq2Dp8y91/BUSOkbBksK1uzj/DZ1zh5jirJYULJ3zDzEVuVgdvk0467YeI0fvhEHSLQoPVoM2tP1wwRzvnXnTfvDS4p//x/hFawP1Y5EmsNfNJBa7BLtFvtEOB6NkmaMo9CbsQV7IhHFd2/ScyNm6+dYFJhRPE688snr16uO0HD0ck7dCw/KLVp6oNtwOEh2DjB/rfSMwCpsC576n1ypYVrnyQ4UbZZGXScQcKQVrpfJK/qAzycPCKjdhQgmBd3XBUZIt/aUJkThvmmj9eiHlJ/rtGJtQLvomBLKfaHoneaC6hxWsgJ/AY5OCpT6m6IuDdSN9ZelXxypYuvZr6p/8L6NgkUOivi/Twzla/PiflhQsXcN4Cdr0EDLspKMuffSg7Qb1eSIqBWtpTbX38YJZq59dOHm/uSul+SutS7MphixzbYOCwCYyALkGYEg3QONX+EZK1lmSLX8S5A4eVGKUrHBJkkTQT825a34zz3i9gkUgP1EY/caYPsJKFkZJiff/RO/DpIT0l1wp08pA+MXPufKjIz7/+97egpCCBb8skrd4leTSYilnt2gFruhWYCIkUnL6oeTo/Tuiv9HhcYhWPxEyhkrDKcdbJGWsi5SxFULcAsmCgbEKlj4fqvMfswqWzs0Vv2i9pfeWZMWusQrWM+I3eZGXxyhYbBG0m/KyCiZpfC15sHTT3STszT5c8bbEtYF4e27Dcft//+bzdx+zy/d33nHQ8M1cuFtRpsHmYKFgTX//sw9fev/xm6cX//Z5Tbb7yaPTRUpGlWzZFXKCfimCII1PmcBGHfEJSQtGjA07T+9rRUofmjCcYYh+/foVKNHwJjHBGSQdYp2zYmOivFnU/4mnkW91i3JIZquYqOG4xsapWoZ+7CuvvKLIXLNtk5J1sgIg/XQnO8o+7yYtnNj4Vz1YviuXu7ChQhgAVlmq+PQyvXtaq6Pe8khGRsHCet4oIiUB8GHBPHERngGy8stFZG+L4FH8cvTbcZr0ZRt5t2lQO5DjQQiivRUsjXWQxkKMfaa4/mSNb7EEjQySjtvGfvN3JV36Vtw8YcKex/TtXtGFVbV+zmJsSZP4yzQ07eepFVPrNjQ2Pv/qmy++tOAvly3oM6XaO1rKOKVqF4pXZps1QtVBWis0B29AVX6S+FqjfjTItdmU0wdp77XXXgO0cvFh8couPJmdRpYpT6Sfx+4I8TSMj/8+tswU9a2uNl5ePFfXyhC5hLfN9GGZEMu8wPuheH4b72DxTIU4/9OveLCwwsk2sXmLfpaWb5BUK6/kSwUbl8k2/50xOJhosdWNgiUavEP09z0N4lHxy1VSmkrFDwskqYbq98f02+uCUzWQPfT6Z8Ey/VYpk57k8yYPFvcg/olUwZJH+Wzx7R91kfs01uuKFYIUv/irCDpo2/fEGwb3G9L/1gn77P71ksLc3GSHCJd8uXLVsy+88O9ncy7/bcPoJT3l/9nX1IVaIE6YIZpZJg7x08CRKesUg0CyaMmiYLWgRu8oEjJ3kxKmcOGBMkr+Ln6pIExIwvpp3+3n9WwmxN7cYyMHePLdi73Hn1hh83lXSb6cLH55pIXHHFaySrRc4ngZI2Pl+61WxISSP19VsPz70XJ9Izvx/iJbNuhexujOh0huvqeAOhGPJgVLdJeDp0oX66/vL4Vn9H6YrK+HFDr8vd7/UN/fKMa6RfzyI9HqOTrmr1KwTk2FgiUD5nGNSdF+72yN41VCmvGySXxaQLy9beVx3/zm/XmLij+/oV+fniN2222nMUVFhUZwbE0dLIRGfd2a5W+++e70xUuXvfbKPRde5X1b/p4R0s1PUsJcqbRsRRjMWqIGEUG9BMgaQZ1gdQDVel0uWCQ2QHhoAaP8Pujta3T8kv3m7Xe0mOAquXVNnJCiinvtUeHtq801Bw8qNntLUYoBAbF8xTrlZa3xXn29xpv6co1H9emgrRXx/16W+C9iLPFYrPpMcIhsip2lXG0jC6BcKiHJiChSVsEi68oPCW5SsBAgMAFO3sXye62UarZcatYtClk0GIvcerDMQhU8TwFh2TEYi0PC5JsQvH6zcR4EwrX67eJAQJDk3hQijNqDxTXFBJ9pPAgzmgklbiU5pv3p475z5SAvt/T67YYP7jVixNA9N2zYmL+1ChbL0RcvWvrJm9PenbNyZd1tr39w0RRNlf29Y7y9lbZKgmlXwy9wC3wC1IuK6kQ/qwS1Joj2pRSxKlGWXwGdBRdaiyKhsqbXa72WbFe43ZVaLXW6fjOrOwb0L/LG7lVheIYcRfgFA4WN1OGXmbK8X6UWGXEAACAASURBVH61xhRFpIYWTbyyWHCehMX9rTwo3yD5gZJ2e2uPg/7ims4aIwLDGiR+iHBTTknY24uS5VvkB+quSvX6kfdnhdR9gdGU6B6sBnw2WBRihqQL/4qVSOKXP4kfwuFLkgC+rfjEFJvkbkOEAf9EqmAp5D5cyh0hTdOspyvtCX4rBzj2lN8cXlpUcs6uY3bcZkD/fjvWU44hKPfTljpYJLnn5xds/HTG7Nc++HDGF+tql1746uxrF2lGHqjkiZOVIUvJGBYnwjG1+lshWlpuZEyt4ZcV4hAKGSwXv7B3APGUBiNbgFqvbrf3d8vVStw/SbaYSAmK1ogdy7x9967wSGRH2erSxc9prK5eZ/jlHe3FOXVqtfe+Uk6CxYT8/LoM9zNefvllW76kOWxuMkgukoJY4Y3X2rkdZYx8ooNXmTyssAcrzCdhj+8qyYVlMsiWi+ffVSmgKWYBhg0RmigRK1vFK3eL0JtKy4sO99aHz3SAnElm0ZNtH8r1ddDXlc+bCgVLBsl5GqvdRYXFI13jNUjSSsGy2JR1PjS/pPGygqL8nXv37FHVtVvn/srhGLJ2TUOOzwhBUbgWCo1KMdvQsHb9jKqamsXLlizr1tCw/qW6jXnXTL/nfPImuOd8b4J8PpWyM87T2rx+CrSVmeixb7/CEIgFf+2EXZjqswm10Ndoqq0XPCD3+nvKXXreW6ol6SVihJ9p0v+RlK2vFL8q0opH4uCxTcfz5X0652K5beduYQ6xzypH4y6UkniwAh27y7qoNCujqOJDfBwGQKCRa2VDHuGkXayLGimY1cIAovED7xkF8Mjf2kxgMA6ULE3G4yQFhwtYE/msdZEqaL2tPu8lwiuWm+LN8cESV8PJCn8ozrgWbxafX5CzQsd1nynj/DR5yIiDy2ofJmb6hOXhLMuVmtlV30+d5LuQB+r3QTKpP5JFs1TLBculucJwi3T9Gbh5de5OJNvv7yfcs0S+q84hOXKdOPmFcJhmCzjtED/t+e1fH1BQnHdpaXGngr69emwo61w6ODcvr099uHjiFgqN5uWjl9V9vHz5lzVVK2q6rdu44Y7Cz1ff9fzzkwgXE2Ir0HS5jZ7Art53tXKzs9SU0kBR91fj+dVweI/yzjs+E3BbJ7qCX5bLQ3qf94iC0VPxhI0dO3a4anIRhj6cFbnhB8GnAq3gatCuC820GnmtfltbW3uDDJEteV1sn7miiq5Sq47VethdxCu5Uq5mm1HibdsUItxcwcIYYQ6AX5ZKyNQKUB3v098CsyBkM4HBOMUTFeKJcbowS7rnSEo8Bz3zmwQD9DtKH2okLKZC1/Yc+a5H6/sFomWxiIkfip28+lj+EQ+8omrD6xUihydrrCUtYTVG53fWoF4ih0RhlUoJgUo9vPcnKryCQqX++smCmm4LJ2o8wyTQJqqfebKSXtC6eMI3Hb4dcshNRV92rTu9qLDw7K5dy5d3796jtLSsZPuNGzaUxVXJXQZIY463bPWq2hlfLF2+Ua/r1zasv+b1f1yoacnIFvilWB7foZqjD5GacoFki4ptGdWJqinWRwqX4Cv15Y31/dSJV9YKPlPq6tNKDr/bKCdrVcLhEClZV4tVbMHppmdFcVIahUhjG7sa6JxLJFtMyY4tNOu9ypVpOlwcfqj4ZWeN/QtTV9GnY5Q/PwfLz8PyoyJhRateOPhCd80K9S80N9/sPaTz4BW8vSY6IjADJfKgF1bKFgtpb0sWmJ2nSXhX7H286LNS9DlXmecvkADPb4rlDVYn2+rtu8gi8Vg3hRtH6fz55PdyjOh9glTOVTKyp4sne4i/RurkOVLQ5k2S7Nfrvs3xjwweSgs1ir/20u95CjHKbjKDzdV19xVvj9D7t3WdN3Rcs5NTLH7TUsGyg9z1rEmdilcX7Lkxv3DfPOU65Xq5nbRaVu5Oc4Tm2Y1m/CK8RiE4tzFH2koj9RIbqxpzNryoGXNqbX3t9A8fmNTkJtLhlgkKRUTdlZOxvRZ9nqEg2xGaeDeIPXwmwLCzryhd/mdfgJC7NU9O0Ou8P0lkkE9hVxSt13YGnbQx58Ea0zf0/dcEvWMFiIie8MKr+v5hFU58ZAvhQG5vk2LF+/NlHcmAkYAjPLiDyPgzEXldoAb6IcLYpF3Y14YIVSRf7DtW1hK+h/laP0iiI7kkMEDTqqhYQnGf0x8DI7/9q95lOUX75OSu31ceoj1yc/LEII0q4JOr+ogbGzUB5+Tk5YhXDEnl5eTmqKTchiJlLMwQTb64Jn/91OmTL8Zatc1OuniaisQj/aUm7CKj5AJR0XaiQzw/LfOLLzTIQ8nR1PmyAmv/lNDAvd402SoM0ldhEDzA8IsMw6Zl12YMgQFCTtNT8Is2pX067k1pVdvUO0yjLlC/vSQ0euh/Dy3pQPGzS80RGBgkiD27KgrfNIKDxSDLlBRfJ2/3CvHIbMmE+82ybcbftCqKYaY/dbgRxmJg11Ov3r54fT6Jzvvl5uZtL37AoIDWN1AfrlHyJS9PYgUDoHFjbqOXo+8bczdsWPdG48b8qbl5q6a+8rfLw6kcll9YiNRJKeJDZcbup6zQnynKUCZFxTfSLfj1Cn3ZgsD2l1Q0am7O08bJf5FseUJauxa6NdWRapSiNVq8/Q3xxZEaFopzkwco4JcGff8ZeYn6/LAS2ckv2lLbZIiwgfMoyYZixXcGSraUa0SdlGrhj9c33sNJ7sgVoiTIFgyS1fp1mTzdq8TDy/X/Za2sfdOkasAv4bImWUOMaa1gtfQUULxK15V331i3rltObl7j+vV5rAisevWBn/iJTPERlC80KP0/Vtbpad5RshtPFBvkiJAget+ysEwQVrZWipyek4Vxp7TzN0wBNK4fLtRpaJ1/LFMvLS3tI2Wwl6BahL/o1VdfbW2c4efiK4QnitwHaqSlUgj7yvlM5fbOIl6qUfs+Np8BsDSsgmVDhP5KKJbODtMoh4r4awXzVc9niikH5zMA47f5ZU5gtEZFGfN7Y86EUy+vWN9Q0W197rou6/LX1xVtWFtVOD+nSh4qP5GpdX7xvb5Y5oNEfSP1d6EKyA6W4tJJ1OfT2SbrPNYwYTfM2+TtfVre0k9NQUEMDJuf1cQrvJGBUtqlS5d+4pPy9evXLxGv4HX244Itt82NEAyRH5tCiftoqh8kZZB91Ar1fo7hBHgEBQthYUs0WAXL91qvF1+w4fMoiYWegXL1pjzWCCsEBcoVPGwTl1vDofs9QzAwYcKk/A09C7tuLNrQLSevpKzeq68uz9mw4vnJl2meJO201WYNeD9RfE9xye76+6EymrqZHQT8GAnyxXqzwvyCyTJfc/EV2shsijHeoX/mZ+Zm6zVpGgfFfLVzCPwiZTBvkTxVTStYWxhprGzJkTqVJ2VwpKmDRUSkh3imSBxAjUVfAdzce2VlDHIF3scgqRGfrJbHq8YUDKqWdHxSpsjcgFfgmXA+ZqtI7CgHZKSClQTk2/v2l6WqgLUYYUc5dL+mXJMzNRGrNHygYPnssIkhmICXiohukMD4QHb5ClnEc8yKiHAhNRggHmZs7lbCoY1ClWFgz7RBGk+l3g/S2Cr1eaXZssC3eVTe3jifbcV2m6hrt/3YaIi/WvdXp3F/KTZYJqvoHrmfSa/0BQbhARjYrgpLAopdFx0IA2FPVrEc9D3N8u1zlWcySrlJ5SHPr+/T8i1yu1HTXNHYpQp2rNDKvSqFwRaaKuebJcBvJb/448MI6S7+6CwokjnSTwZFZ7N/2hemEjWeZ0ZlrfCwQcL30D+ctFR8tlZKGRmXVeKaWbLFHzGrbOFx+MUU6AwEXlv5vAORh7uVGAxYJcv3ZI3RHL69PL8/kdrfW4nf8Is14DdFR3x+WSVj+hXR2p1SrxYoPFgj6VJlDBKrYH1FyUoQ+5tCgWdJlepqZMtgs+XaAHG1dtASzywQN7Hvlr/LQTgsuKn2FaYKNRULNLod9NpbY63Ve1+5mmaKiyJXrHLV3Ar9BIeeeYdnq4LFk9pcyaIa8nixwVgVWfuu7I3O+is15GU9Wb7Fgd1KOvinynvSrgTS8T8WGS3UkX6yr/aq9p4yFkfsklyu2dxkHLa+8VR1EgOyX9q2IvX+YoA+BtjEOU/nl+uqBZrgERZYD4Q3YABUrTDxIyhWSbiskqCpk4ghxFGj0X0qnxt+BN8CR1AAuMadcpV5/NueI948XNhP9vhI2b7HKzvra/pP1iFGCfziW+S+wMDbywqqz8QvC0R3nythFhVmbZAgv1ivUw0tJs4vleKI/cQp3SUaSkXnBeKbLproKwSl4pdOujrJ7HZUftVp3xAh2M+rP0qs8HyNpL9GMkDQaPilSue+JuXqfeNFgE8QGCiGVtg55ao9KTCzrmX5xa/Dhro/SuHm87XF2BBT+BYD2KdMq2xZ4/0L0d1s8cl8yRYtMBeVL9NxyJcV4qIqJSlZ5T5WprQkX3wZc6A4dFtJk64aDSV4O4lHuht+6WPUqlLxZWlgiFjPlb99lM83flFRn19W6w5WGV7prdd6qVUY7jPkpX5dEgr5B6/AM77HOGabnMx6lG0fbTYrWBZrYZduJ0WQKUW4q3YUO9tsotypKc/ED4Gs0LQMifGfGDQkVyfCrJKlsUTA33KR2wZ9ozzdQAmyKb92gic5MF/E3EmvpECWq69SHc/7ItkV1Onpp2966ZP2bBDBFhioM6Ph+n4eib9vml/szd8dqk591Ytl6o1yRY2v1WZt5FIxLHYFjOArV0CssHACo+28lA1nbrJ+/dyPztpAZoTCCxMUYD9Nn/D8Qp3Qkb/UgvKEUOwmflmv7+aLR+ZIbZkt79B8E6bOE31D1Sz3tlXU+awtSI3ipq3f9Fdq+GWjCeSXm30FKbnbW39dpVzBOYU6u1hUD8/42SG+SPAneZ//7LZSZCyu0qjX6uw6KYyrjaCo1esqBTema62g6noa48MaI7x3nqtsoPTk3GM4J6vIeH6HSc06W+nvY7yvi3rhi00KFlSGagKv2DpT2qddkmSu5M4cGfNzxC0YDDWiZGoeEq3YVIdqrT4VGmO7Ua+dTDFqpAz8QpVy7SSnT+WSDBgi8Ascu9psBJVvihTZnDBblNrWu/Jrwa3R+XWSLWvFZ/XqqUbnamGv/i+VWvWakmXIlbSyhVf4JSs9V2HlIjmklNm9hF26JSL+beUsHe2dI2ujr0IFrDDE2sBrRErj27JpBxsi7WJWIeUY1cZPgMe2JcNpldQtf9fxNTqPiZ7/VEBpMGpSnhEVZYYNeFcggs0XqefqHaGLwibCX6MefIHlCwtfsfNXOTXqtxJdr1yvpCSWirxZ51ivsyH+VWLHT0X4H8tzQN4ICpUFRtqSJZTZT9ONPkoMhD2/WOdl8mDt4O2hIPtJ4pdyYwn7gUJs2Dnymn4hrhks71An0bbdasNPjmUKZlXrQr1WCwg6wCd+MRRe/So760XlxUY8FOp6uea1VL1pSZdZoVUnYbFKoHXpgYDxa0r7+WFWuWKqr9V5tRrjOo2UMqN15g/Fqk49LJUo+0SrgmfpqtYAsYLChtCbVkFFiWTXd4fBwFc9vzvKhGeF4TjvOFEzFOx7fTHePxDtFUsC9JXRAHVDu74RjSGPP6lOtLpQr1Seqw/UK59jUIPYvhxZpW14xTO+XIFXfJ4p0m8oX7VGvsAvvunvb9/s78G5iV/qTWEG+KVcr50Nv8ItGCIrjZSbJ+nysTITCQfyK7LF8ktzhYg7zEON90acB2sTpqySRV5WiVigr5yoWBvfkYq1u0hsnUgnRwyw0LtaGRn5IqbhZoezSv2x+3gfkaPWMAZKC1a7H7v2E4CxNWx2ir8+ES8YdUVgCD9cgUfKz6fy09T9he8objAB5O+DLxgQYyUmWLhK/ykCyR8WzyqJtCWydV4UA1CtyCd+rAnAKlaxVbjjpRl3nMMAGNjc87uXsc3HaD3uWbLTCWmvM6uhnlCJsn8qLN1Z9LyzLN9R4pb+ZiVsF/GH9ceSR+hvSg7t+yaEn8fo14smHM47u8cmx/pLxeEh30PlL3n3PWf+btZ+FmKuMULWSuBQiYtqRKuNkIBbVJ1V4gpj6DMJtrdNbhj8Ecsv4RCH8/I6+k8UA5t7fvEi7SUJc6CSUg6TfNE2m1KI/NzeK7UR00KZxV31fqxCcMNN/TbSRYqNx8rnj41GtsAvfkkUWxrF5xUoFMq34POWv6DDr0vnhyZ9OWRlDdKBI1CqVDxS8gXewVBHttTqG/5Qq1ZofNPEMYubku9jZUvYa5XV/OIUrM1ZZXOX7kAjEHb2TlDq+xgFQ2jPSG25VWLjQyXrDhLZ9pOgqFAwEYHB8QPkgO2mz93FIiX6DlL3wyN+Eq1973/GOvF/8wudQv44jX2fmA+saYRVKBDqe8CwIAhjUA4Vi2a1BMMyKVWQ/FxTz8oPh2wSFlgT4e0NtjZRMtEJxh3fMTGwued3FylPJPP+wDtVKtYwQ4HXaTnF48pjWikK3VZCoq/hlR7ikXLxTx9TOIFMkM6GX7DnfSXJlkVBiNgtOSyf2LBDmF+sieJzGNTOn+8zJkxOOAOlqtbY3kvMXoLvCkjM9fvzq9Bv/urzbPNbmnTMJ+ruKioMfNXze4AWHo2R5/cE73SpM2WiymptEjZZHtRp4o8G8QeZt9qdWp96m7qNvfSKZPH5pUC/+AuwkCN+SjpgDRU/JO7TsJVAyBTqsfsmC0aI7x+z0RV8YfAKfOEbISs0qqXKn1wk58Iy41XenF+sQWL5tLlcyqhwmvb9OgXrq49oc5duNxHyXlKyjlAgZJwqQd+g+iT/lcDAQ+Qn8qGhF+ioMqNsdTbQWfYy8e0ykzlSbv7joC2UiOGVUAn5KvwvEJnn6w9bfJ0JKNYbMsb35IsI3L7+akYsGH6lxjzhjC/koiXl3ipUVonaFDv3BYS/amXTPlhZbVWkPVdm1gC/6vkdJCXrLImNXgoMXuDdLoGhupaGTvGm+oVL+8ss6WmC7F2CBFvW7hIEJNvKDwZis8MzhQGvED6HU/ijwSMESgi/Y2r4PAPv2Po8vidqpVk4vkTBP9KHwwqVVaws/1ghEeYXruT4JbNoMp1Hu7nnd0/5qMaYAr6naT6fL/nykPKZbOVz5vE8ww9k5bL0qVT8UqJXAE4hEIhMKRFvdAo4BS6Bayyv8IqKBX8Q40CuEFL0A/B8h1Jmj6iXQbJc6tQSlZ9m856wQhWWK5ZnLK+EQ+eOXwIKdApW86wYdun6ZRzGy6U7RoLjHRHdo6YeDktnmawhLISGv9+ZXy/If0WV6iHStyICJiBzhLR13nMEKlZOwAyEPFCfSCdEVNQKCGN8aewI2MOGKqzSFBYMzRF8rDXhCD+dp97MHdvmnt/hEgcjZZTsKOHxgkyAl2T7+jsFoGBBg/AKfLKJV3wjpUTGCNwCf/gKlv/J5xWMEdYqYqDgF0ZAkIVYb8yStTI74Jt6KVFrZIHblYm2kKPNLbG5IbHKlPWchUusOH7JXJpM55GHlaxis7XOaPELkZDHJWE+NcVFbe0rjrX8YuULfFNoCpDkihswTZAnGCN5hkuQKz5oNx99V2hyr3wTBA7x+YRX9lkgBPil8d76dR83QdgACX8fyyuWTxy/xFCdU7BaZkPtOmEIm53AIexOSkscZqyGh8UI2q5F8NeAGMMKmVW2OJf3YThLn9k+hv2gwufY94zGT2jf5HGy75v7LuydivVQhYndEX46T7cdY2xhz2+hDIsKrS4cobD1cgU8WF3E6lVb3sAKGMsbPfXbzwTsdcjSbvu97ZM9Jg8T/CnEN3buCvNLmFdi+SiWV8L8ZPku/Noxnoq7i0QwcIEOfkFAtf6oWzi8XqRlIr3FLTup9vl4mdF/1MW1Q4xSUzxvkkC7yBi4TWDlin1lw+QzBNcGvAHv2L4t/9hXazy0JFPCPGM9U7Eeqtgaj062bIFSsk3BYmn5SMH0OLjnmzpGG80rh8Sf8LX1kc7ro+++0A5LfjVnFCabz0SXYUUplrj5TD0dNiF+NHSsfQbhZ2GJ2BJ8+HPYWmjue8bhiD6OB+wOSToGwkZDgVSsYrPmjzWCvnJlk1/the3xbJJ+meByAZZ7mJc45hwBQoStdMI8ZvtpzriI5Y3w51gecfySdFLIyA4v1Ki1FZ2/B107tLBRQohvO5kX7AyygwCj/mTBRQKUp50Eh4fo357LFlN/FmCkbEn+2Ntpji9iw3vNHRNGh+OXOIkj2xQs7bGqTClPeVSJNfB0n+BEAcoWnisschSsWGJrDqf2O7bUQVBo/2LTwseGLfIwM/C+NW+UI/jEnqc7OjoMWDoOe6FivUnhq8fyS3Off6wTzhQgZGxz/BLdM3Q9tx8GwkbJIF12hgCP7Zxg3od3fh3QPl7c2Hasvpgs6NyCPHH80n7P8itXykQFS5u/K1jnh+jYoua5gBCxkml9BAcGBMdeTu8F32sTbe8PAm0+bxQcNsOkHSDoK0CLf0xg63hsp/cA+VZ4nX4owIX8rOAaAQoW1sWhAvCIpwtmOFpAgUKqpdP2F5CrRT8k+p4umCeYIMBaam0zzqAb8+IUqTA23PtEMQAPjAroUxvRm4bRQXkCs5O9mjahN0VEXxBYWoa3jhLMFMAjtlHAEPqHf+ALtpOh4WliBS3C4jjBPwR4bwln7C2AdwnDfCQgBAH/YK0/KMCbtbtgiuC7AniYcWPM7GgvHMer45U4kOQO2QwD4/UJWieN4xQBtN5bwByOVwvvkm3wEccjL5AnywL6HBIcy/nIGPKp4AX4BLp/SmBlA31hiKA4DRPAL/8VoGjhyYV3bhdYBevbeg/w278EeIVRsDD4CSnS8HzRH30g61hgEk9z/BIPlhI8JtMULAgUQsctOkvwjADC/K3gegGlFHDzQoQoWv8MCHGSXlGWOP4Wwd8Fc4Pf6Q/FC6UJhek6Abkg9Img+ZEA6/nsoH+Kqt0qQFjAcDAW17xYQI4IytXvg2P0oowtX6E6T0Bi/OMCFEMYkfs4VXA3B7rmMBAhBgiz0aBdFBcSZcnpwEBBmZoU/A5/dBWcIICWETbwGsnhvxBA4+RL4Qn+nQC+2EaAMPq5AFqGFycIECSE5An9ocQRWt9TAG++HfQPn30iQNkaKNhHAD8+FJz7pF7ZkBwjh9CJaw4DUWGA3Ng7A/pDeYEX2Dx5WwEpI5UC5nvoHGN5soDwHbyCHLJyApkC3RO6Q+ZcKoBP+A5ljCgGyhcbTCEf4COM7TsEyC6ugyECv2BwoGAdLIBPWSjC+SwcQfEjTwsFC2OnNHj/E72iaJGKAj8i21xLAQYyTcHCi3RVQHSgi0R0QncQFwIAt6rNceJ3PFlY6rsI8GRhTVwpIEQ4XIAA2FWAooRQgWmw2mGCyQIULAj+VAE5IlgFtHsFJBnCWPYzrycJWlOwfqBjUPxoMAZWUGXw2b04DESFgb+pY8IIWNYoLFjOeG1bU7A47+pgUJfoFT7oIWDSp1lPGHSNVY/ihYL1NQG8ZXMUESQIreOD87DMETgIEhSnsILFbyhb8CMN48QpWAEy3EtkGIhVsIiUQN9ETfAa4RmCJpEfNlyNHIEnkE1EJ34qIMSHIkS7XzBXYPO6iIJUCKB9+KSX4DvBsXyHF7hSEKtg4dWFp2gYIShkeJ/xXFkFC8VvjIBoCg2lEBmJB43FI661MwYyTcFCY8ciYBLHIkZY/FKA9TBagKIEkcIoNBgDwsKywJoIK1hYD/RB6IEQBn3OFYwQfCaYLNiSgkXYj3NpWBokGULMrSlYp+mYfwfnwQAwA8n0zkUbIMW9RIIBwnaE3bBsoVeUJmi4NQUr7I2dEBy/c0C3GDfhkCEDp4YPXmB48sjQnXA9wiQYOzQUN8LsKGaxChaCB360zSlYkZCE6zQGA7EKForMK8Ex8ArzNUYEyeb7NoO98/UdyhJKjm1EPPAgoRDZhtGBwY+cYf7Hw0urFOAk4DVWwUKhg39sIxqCpwrFzypYeKw4Hy9cuNk9NWO+dh+jxkCmKVjgA2Il3Ee+Bgxwo4DYNd8RaoD47aSPl4mY+hEChEtYwaIvPFxY4oQkmOTJI+E42mRB1AoWyhYhyDBDRv3MXf/ZiwEsWUKFhLRRrFCAElGwmPSxxAlbcB78wiRvG0YGBs0VglgFC16Ct1jBy4SPIUPoBMHlFKzspcl0uvN4FCzoFk8RKSLkX9GgezxJ5CnGKlgUpCYs/6vQjWI8EHokTE6OFCE/WqUgHgUL7zN8hpKHp9cqWIQdkXcogrbhSCDCwy66rrUzBjJNwcJLhWKFQkLhwnDjXrASFgtIDqRBgLhz8WpBeChiWMfknuA1Io6NFwwiD5db4NzJAqtgkYCLIgZT0QgRtuTBQgABuIJhOvp+WmBzsMIeLEKRWPIkLLrmMBAlBlCOSHrFU4rnFeVmgAB+gpbhA+gdDzFWt83BCocIUcwoV4IRQ84hQG4IfEeogxwtrHhyGGMVrHODcxFANnxi79cpWFE+edd3vBiIR8FioQdhPPKzMC7IZYQvMPwxlmMVLOQNOY/kB7OQBJ4jjAifcA65WSzeIC/Xpq1U6v2WPFh4spAnOAhskjtKFNeeHHxHlISUAIwdojyUFXKtnTGQaQoW7lmsYCwAFCIsCCwEiJgQIKuZsBYohzBNMEGAIMGzRcPbhfKFWxbCwwonTwRPF5M+CYx4vyD6uwRWwSIhndV+CBKYAi9ASwrWAfqNuDsu4P8JiJ2TJAxD4CmDcbA4KgXknTBu1xwGosYAuYV4clH2yRWERlGeCB1C81jO8AO8Bd1bBYvcRo6D3xAS3xOggBFqvEFA+B1rHK8U7+kHfoxVsBAyGDb0TT0swoOcg6AhzBHOwXIhQiHEtXbHQDwKFouUUGqYyzHSSTwn/I18aC5EiAeJhSEnCkhJIYQOD7GqFqWIJHRkBLle8MX3BZWCsIKFInWTAKUJGYU8wpghHyysYIEw8sEw7lGoTcYzEQAAHE9JREFU4EVC8HaFML+71o4YyDQFC8HABI2CxIpCCJyEQogqHBPnmMKAyGLRiVcJ4sNqgJhRfOgLRmB1EwrUqYLPY07kWnY7mtYeEcKHFR2xXjbOw73L9WAU1xwG2hMD0CXhDGgPxck2DAwSb21Suf3e5hOSo4iC1ZwVvCVaD98byhWeLYQMC0rIjyRpF++yXeHYnrhw13IY2FoM4CGyhXFb6wuZBDR3PLyHbCHKgocLpwHlS2IbfINhz2KRLbWW+Lm1Mbrfk4yBTFOwcKOiXLESEEJDWWEVHtp+OMYdD5om6yCW36K0EVakYXXjvkXrd0nn8WDRHdORMRC7YKOt90oIEO8AOSp4ABAeGDSEJfGGUfvHNYcBhwGHgQ6FgUxTsHCVEufGRYrGjyXO5MzeTXxOpFG7hxo8xL2Z7OmLfClWQGFlu+YwkO0YgK/gL2pRbW3DcCF3xJZfwKih7g8rn1xzGHAYcBjocBjINAWrwz0Ad0MOAw4DDgMOAw4DDgMdDwNOwep4z9TdkcOAw4DDgMOAw4DDQIox4BSsFD8Ad3mHAYcBhwGHAYcBh4GOhwGnYHW8Z+ruyGHAYcBhwGHAYcBhIMUYcApWih+Au7zDgMOAw4DDgMOAw0DHw4BTsDreM3V35DDgMOAw4DDgMOAwkGIMOAUrxQ/AXd5hwGHAYcBhwGHAYaDjYcApWB3vmbo7chhwGHAYcBhwGHAYSDEGnIKV4gfgLu8w4DDgMOAw4DDgMNDxMOAUrI73TN0dOQw4DDgMOAw4DDgMpBgDyVCw6INdwdkMdmeB3VCWW2MbjP0FbHz8rIANltlQmZ3H2fB4sOAjAXuT7SSYK1gkYG/BFYK3BRMFawRs18FeZrSHBGy7wQbMfL9b0N8remULHIBdy9lcc3vBZwI2XmbXcnYx/1TAHoZsXvtS0BdjeFhwjIDNMhk7x7A5NDumbyewY++i9+xbyNjZNJf7ZoNOoLmxs//aNwS0/wgOEjD2ZwSjBeCCsfcTVAoYO3gEX7MF4KK5sTOuw4N+/6VXO3auxzi4p+kC7ieeTUKDrtxLhBjgueYLugmgIZ4Nm7hCn68LoA1oii1qwjQDH1g+glfYtJnjewsqBe8HY+Y3aIatn/YMXvmNjZWhgecEYZqBpxgTfMTx0DY8wXZU0ONbAraSsnwEz4wRwKezBPsJGDv0C08ydmj8uGA8sXNAeOzcQ3NzAFtV2bHDC9w7Y4dfwnPAEaGx2zmAsVcKmpsDwmNnTgjPAV/XZ/iM+2BcvGdOcy21GIDmmf+hP+iR/WeZk9N57oUnrNyAxxk3Ms/KjU/0no2dm5Mb0/R9S3NAWG5wbnNzAPOJlRt2DkDmga+W5oBYudHcHMD9cC+MvU6APGSemSdAztaklkzS8+pbq2ChJIwTMKkyMbF5cpWAyZAGERUKuA47gCNYYBCO5xVisHsI8hsKAcA5TG4cx8Nj42X64no0GI7v6ZfvERD0xzXoE+Bcfrf90h/H8co1uQb9cg592X7tNeIdO33Qb7qNHaGI4oawghnZpR0BFe/u7wFK3EsSMYAyhOLLxscIcCYt+AUa3BIthuk9Xj5KJr23Bx+B5uZ4dUtzQJhXt3YOQMnFUGSPxAMCfn4qeC5JJAHXVQIYQFFgo/D/CToHz+RLvdo5PF3n3nhkXmtjB03wfWsyb0uyNJlzQKy8xkCk8f1YAQbLBwk826w4tK0KFucNFaC9YimiyUIwrqUvBmCI1YJdBO8FzJu+o+1YI2PChU+WCrDIsShdS28MwC/WG49C7Oa39nteeFBQLBDeeEaswd5+I3BXSgQDzG84KZjj8Gbj3XZNGGirgoWbH4/Ii474M4qO8OwRksQaJGTrWvQYgMcODAQFIT0nqKPHebKugEcLjyOGJGkFrkWPAXBOKIz0EAx31zIHA/011D0EeBxdpERIaIuChVVXIiDMRizWtczDAM8QC53woWvRYsDhOlr8Rt07YUsME+Y8rHPXosOADUUTrsXb61rmYYD5DiXZ5fwKCYkqWLhsDxaQOO2Ec+YRvx0x7ncSkkkIJhHStWgwgKAgR5FEb3L0XMtMDOCtx/M7RWBzRjPzTtJ71CSykzf6cnoP042uFQywQAVd4dVsx1SiChYTDauLWL3mWmZjgGeJdT43s28jrUfPyjZc5TPSepRucPFgYKQOWiggydq15GMAWWSNPhdeSj5+27NHvFgsrHpHkNUGSaIKFm5yVja4PJL2JNdorsWzZ9ktqz/c84wGx6zkdGH0aHDb3r3yLHsIPm/vC2fJ9RDKNFbFuZb5GIBXkCusls7alqiChYVBnQ4XH+8YJENNoecFroZJ8p8nAhl+eTCYaJJ/Bddje2KAlW0TBP9uz4tm0bWG614RypT7cS3zMUB5DXKxqP+VtS0RBYuYKgXJHhE4K6NjkAx1ZlhS65J3k/88qXkFfins6VrmY4C5ktySNwSuAGnynyfFa/H2UsjStczHAIuomAM/zvxbafsdJKJgcRVW07hk3bbjO93OxCqnOQUr+U8G3gKcME4+blPVY19dmMKwFCF2LbkYwIAnpOTSFZKL11T1Rn4v/MLuJlnbElGwqJ00QYAHy7WOgQESEWlsR+JacjGA94qiolntIk8uSlPe2yHB81ye8pF0vAGwVRHbuVBJ37XMxwBzH/zCFm5Z25yClbWP3tw41fhpM7MbDZHcvVOwIkFrSjuliCIFR13OYvIfg1Owko/TVPZIKSBC6lldcSARBcsWgXP5V6kk2+Rem0Rsmlvplly80hshD3jGhdSTj9tU9UhIne2msnrpeUTIt/tQuhBhRAhu526Z/+AXQupZ2xJRsFgRsJeADYNd6xgYcCHC6J4jJTAoa8K+j651DAy4EGF0z3EfdU3JGLdCPToct2fPLkQobCeiYLkcrPYkz/a5FmEsGrkPriUXAy5EmFx8pkNvEzQI8hVdsdHkPw0XIkw+TlPZI9GR8QJ2P8jaloiCxQpClCw3uXQccuGZ0lwYK/nPFO8V+CWk5FrHwADFMAkPujBW8p9nhbokVcGloCQft6no0aUUCeuJKFhopOzH5faJSgW5RnNNFyKMBq/0OlCAkuXq+kSH4/bu2YUIo8M4dbDmCbK68nd06G33nl2IMEEFy4UI251GI7+gU7CiQ7ELEUaH21T17BSs6DDvQoTR4TYVPTsFK0EFC/d4LwEbnrrWMTBgPZgu5JH854lBwsqorF5Fk3y0prRHVka5wrHRPAKqflP+gr1uXesYGMh6fkkkREi4Y3vB2x3j2bu7EAZGBlj4wGEj6Rjopx6LBHOS3nPyOtyxvLz8sKKiouLa2tpV9fX1/1DXS+LtvrCwcKTOPaSt58d7nTQ6bqLG8pZTmiN5Im7brk1o3VrFZGvPT8YDJqXoAMF/ktFZpvaRiILlQoSZ+pRbHrcLEUb3TNM9RJjXp0+fXzz33HMoVd6sWbMKTzzxxGNWrlx5ZZwoKejZs+dlL7744t1tPD/Oy6TVYS5EGN3jyPoQYefxnS8tG112cE5RTqfad2tfrH6i+udCd228KO88rvOksl3LDsopzClpy/nxXifO41yIUIhKRMEq1PEk7lKrxLWOgQE8LDS3t1ryn2cPdUlYPS23/pD36dhzzz13xRlnnMFm36Ydf/zxE9977z3G3Gql8vz8/GHnnXfe082cz1ZaC5KPzrToEaFBCMutuk3+40C2kOCelatuO23f6Yhhfx/2QPnocjMnb1i5wfvg6A+uXvXcqkviQXVz53987MdXVT9T/ct4zo/gGLxo8MuqCPrOmC6dgpUxjyqSgQ4Pep0RSe/Z3WlaK1h6NDuPGzduxG233TbNPqZDDjro2Lmff35LoERs8ekVFBTsPHbs2CHNnH+jTqzvoI+eYpgfCtzm6Ml/wFmtYPU6qddDw+8ZfkwYrTO+N+OdpXcuvS0eVFdMrDhup6d3wgvY1OZcNOe1hb9eODae8yM4hpQi+CWrC5MnomC5EGEEVJjiLl2IMLoHkO4hQq9Lly5XTJw4cfpFF1306dlnn733+++/X1xXV/eneFGi/K1rDjrooNfs+e++++7wNWvWXBTv+Rl4nAsRRvfQsjpEWD6u/JqRj468KK/clibUppfHf/rgsvuXHRcPyps7/5OTP7l/+b3Lj4/n/AiOcSFCITURBcsluUdAhSnusjy4fla7cSN6BpmQ5O4p1DdO3qjdleD+mPCQcM2umPMxwoYITF5XB2x4JQmfumKYyX+42Z7kflzPk3v+vP+F/Ufmd87PX3zr4hlVD1edUf9J/StxorpLz5N6/q//RaHzH6g6vX5m/atxnp/sw9AU4Ze4F80kewDp0F8iCpYr05AOTyy5Y8AtT6PAn2vJxUC2lmlgv9JKwT+Ti8606A2P72yBM0iS/ziytUwDMvgHgjcF0wp3KDw6vzS/V920urvaoMjnFI4sPCa/OL9nG89P5lMll2wXwevJ7DTT+kpEwUqXEOFohSYOWLt27cyGhgYSahPd2X50aWnp1xsbG2cqHPJooucP8Lw9VXL4LGUuTxVH/C3R87fxvN1GiaGUWfym6l3ARA0pJBoXIowO+WkfIozu1r291bdI3bsvwmukomsXIowO69kYIiwTOn8smCzoaPUlXYhQDzURBSvlW+WUlZX9aMyYMStIrL3zzjv73X7bbUeuXLXqJ/HyPOfvsccey2+++ebpd9xxR/8/3377kStXrz4/3vMP9LwblGDyvf09r2yuFnr8n7TzB/1Evriazr/mZ553tmaS8vkqWPhTWSz/8jySEFNVvLB7MHC3PUVcTzChg7J9qxz4or/g/oSwlt4HozQuE7himMl/Ttm2VU6lUHii4AZBR1wUQsQLfsHjm7UtEQUr1Zs9F2+77bbnP/nkk9Jp/HbppZcOe+CBB3BFxhOnLtL5JzZzPuUn4olT512uFRGX+sVWTXtP5Q207OMMUdD/4qGgSZ731GWet5M9Vgkv67/peaepyuc98ZwfwTF9gz7TspRABPfbnl26zZ49bz8hvI/ggfZEfITXYtUtJSjYlNi15GIgmzZ73leoGyGIa4VgctHcbr0hV+GXrC5inYiCleoQYY8ddtjh5IceeuhxSyIPPvhgDylZEzdu3Chdp9XWWed3a+b8/XU+S69ba7lav37T932r3LQvPK9xnOddp8Jg8Sh4jX/0vBvP9vNTTMNtdLTn/Xyq513b2sUj+t2FCCNCrLrN5hBhGKvj9aGnQM7ajG8uRBjdI8yWEOG3hUJy+EhP6cjNhQj1dBNRsIgXk8CasroWFRUVl1x11VVPamn5Sm3tkXvYYYd9d8mSJXIKxZfHFD6/uro67+ijjz4lkfOlDN33F8/7VhddkEqDik1+cpPqCcV7/aM8724lXX2nm04gJniB58283vOUkpUyF7FVFjta/D8dJq5hGgRerHiU/3QYb5RjmKDOCUc3eZ+jvFiEfe+gvj8XxF1dO8KxdLSuCSlTxHppR7ux4H6IAJ0nINrxTge9x/Bt4cGCX97Ngntt8RYTUbA4ls1rU7lEuay4uPhbSnLvpwT1OilZ7HM0K4EHaM/vo9PXtOV8xTzOl0Y0QTlUsxRX/K0SMhKpbF+qWeRcxQgnKs4wTxUer5cXLB7vWQK3mNChLgcrIXQldDCVjOEZV/XbR9vXBNgmDyWExfQ62OVgRfc8kC3wSkfceB66J5mdIr4dVYGMpQyXgxUIgHhZJtUhwnjH6Y6LHwMuRBg/rhI90oUIv4oxNkum9trDiSIzTY53IcLoHkS6hAgJMBCtwVPZlhZ7/nbq5FjBdYJUrhhvy71szTkuROgUrK2hnw5xbmVwF3M7xN2k1004Bav553GAvmby/Xfwc0WXLpX7V1fPpdBpKr3j8VAPK93wWLs6WPFgK7FjUq1gFSiF5IJ+ffrUlpaX1s+cObuX0kju1C007dXZyu00dz5bkGFQ/DkxVHSIo4t1F/BLPPnJHeKGm7uJREKEHRYJWXxjrpJ7Fj/8FN76Qbp28bBhR3x9yJADj6ys3H+bDz7458cLF75205w5z9yewnG1dmlXyb01DGXo7yUlJSdo8/KFp5xyiqk8vnTp0rxDDz30MKWR4HlqtTV3/iGHHPJNpaJc0erJHfMAV8ldzzURBQthzPLSKR2THrLyrlyIMLrHTmgAT81b0V0ic3vOyys84cgj/3rTyJEnsMLQtKee+r/pr79+/R56m6q6cK0h1IUIW8NQ239ntSlbNaVka5WuXbte/Morr2y20nWfffY5s6qqKq4cXxWv3mHatGk3h29//PjxJ0hRy1YFy4UIE1SwXA5W2yePdD2TOiU0XNmuJRcDLkS4BXz277/XL0466Ykri4oof+S3Tz55sOaBB47bVW/jEmrJfVxx9cZKNxalVMd1tDsoEQykNEQYhQcrEQ9YIojKkGNZQQ2/pKzqQDrgKREPFquiqOa+Oh0G7saQFAywlJaWTcmXSUFcHJ2AW3jGVf1uHlldDzzwpnf23PNH29qfp0z54QvTpt0yIQ7cpuoQhMZaQbp62FKFl2RcF9nCPJTo1mfJuDZ9RJGDlUgOV7LuI136QbeAX7K6KG8iChYuv90Fz6fLE3Tj2GoMuBDhVqOwxQ4GBxNMKstwRHd3Seh50KCJP+rVa+eTevXavnL+/DfeX7bsnWsXLnwzrl0RknD5tnThQoRtwVp85xAaZluV5fEdHtlRyV5FGNlA07xjFyLUA0pEwXIhwjSn6DYMjyKnNFcMsw3Ia+UUFyKMH6e9dGgm1AfSdqLedIHbuzP+ZxvvkSkNEcY7SHdc3BhAwYJfMrUkS9w3uqUDE1GwKASHdp8JE2FSkOM6cRjYCgxQS4eVNDVb0Yc71WEgWzBA0WPSTwjBuuYw0CEwkIiCRTyVjYrf6BB37m4CDLgQYXR0QNVvNiKfGd0lXM/tjAEXIowO4XjTtUGG92V0l3A9tyMGXIhQyE5EwXIhwnakzna6lFOwokO0CxFGh9tU9ewUrOgw70KE0eE2FT07BStBBYtVUf0Ec1PxtNw1I8EAYV9aqlbuRHJTadJpV40D/Gq7Stc6CAbwSFJt3q0iTP4DZeN5vFdZveos+WhNWY84b+CXrF5FnYgHC2QNEXyUskfmLpxsDOBloblnmmzMeh6J2xgl2tfbtQ6CgQm6j3cDRaCD3FLa3MZQjYQio24borR5JFs1EMpuUDw2qwuTJ6JguRDhVtFbWp7sQoTRPRYXIowOt6nq2YUIo8O8CxFGh9tU9OxChMJ6IgoWmzdiZXyQiqflrhkJBrAyaM4tn3z09laXeH0/T37XrscUYaCLrstKNxdST/4DYFeJLwQrk9+16zEFGKDIMvxSlYJrp80lE1GwXA5W2jy2pA2EYpg0Cvy5llwMuBys5OIzHXrbTYNgWymnBCT/abgcrOTjNJU94pCBX6amchCpvnYiCpYLEab6aSX/+i5EmHyc2h5diDA63KaqZxcijA7zLkQYHW5T0bMLEQrriShYhDvGCF5NxdNy14wEA7hwceVmtRs3Esz6K24pNuo20o4IwSnolmcKr2T1yqiI8D5S/S4WuCr5ESG4nbulyPIAwbx2vm5aXS4RBYuB9xDUCurT6i7cYNqKARRmVhA6gdFWDLZ8HrzVV7Ao+V27HlOAAfIVtxO8nYJrZ8MlCSlhkKR6L8JswHV73CMh3wLB3Pa4WLpeI1EFa1/dCFbGrHS9ITeuuDEA8X9D8C/BhrjPcgfGiwF461jBYwJnkMSLtfQ9blsNjUU+z6bvEDN6ZH00+l0ET2T0XbjBWwzsqTfVgk+zGSWJKlhMMDS3/UfmUw2LFtjOxSnL0T3LPdT1ZwK3/Ud0OG6vnit0IbxYGJiuJR8DzEf7CJ5LfteuxxRgAA8Wi0Gyuq5ZogoWz4nl51QydhWqU0C1Sbok8XEms9cFbnPVJCG1hW5Yfj5X0BDtZVzvEWKAFaGEB1+L8Bquaz+kNEjg8hYzmxp20PDx2jPvZXVri4KFq5zVZ1RodfVgMpN82LQbofFiZg4/o0a9VzBaJ5wz6rFtNtiD9QmvvfPcR/sM2VqKlZpUy3f146LFdVS929WDT+oCWe29AsFtUbA4j/pJFIXDKndKVlSkGk2/rIQikZTVgy65PRoch3u19ePw+LJAxLXMwQCe3p7Bc8t6YdFOj42FVERI8Kw7fmknpCfpMihXeCHJ6XX8shUKFs8DN+AwwcsCt7Q2SRQacTd4UxAY/xO46u0RIzum+68FgoMyJy4s2764b8vVUIwPCASF8/S2BYNtP6dEpx4qIH/xvbZ3485sRwywSIG0E7yPztMbIL6tHiz73AbqDQm8IBdPFhvbulyTdqTqVi6Fl6qbgIRD6vcQF2dlh/M6tv8z4lmQj0XV/O2D5+E2gm7/59DSFZkLGwWVAoyQDwUUV8ZT71r7Y4AFBZQ5Yb4i75fn4Or1tf9zaOmKzGd4eIcIUIgp94MHyz2jEMa2VsGiK/rAm4Ugf0fAyinqmbwhQLAD7F9o9zJEwNQIRguWCtB29xawxxd5KhMFuIgfFRwu4EESz0U7pt9XBKxm7CWgJg2rewhZshx0nYCCdQsDYCwogFhB7OyN5+DpoF+9mDwyPAsUUX1BMEpAbhJjh7lZZcfYcXuS5Do36K+5sePJO4hO1R4JrsHYnxHgObJjZ6wopIyJ7/gMDgjX2bHPD85h7NwjY+TewAM4ocWOnXO7C6YLwA3JoggJlCqeDcLc1ZgJkJfCFyYh6JdJ6S3BEcGzhWbIP4HWKAXANhMIeHiiUmBpBsHD+fARPAPNInzmCqAzVu5Av/ARNAOdHBncL/Szn4A+XhJQbd7SDK9cBz6C/+Bp6BAe3VWAlxpegI/wfsIvjJcGr0L7duzwB3zE2OGh5uaA8Ni5l5bmgPDY7RzA2OFHOwdwrebGzoq/5uYA8BseO54q5hFKBNAPIY45wX0Gt+heUoQB6J6CldALcyS0xXMNy41E596w3Iide5EdlmbaOvdC8x8LmP+t3IB/4CP4CR6DD+EjaLklucE4mpsDwnKDPpqbA6bpeys3wnMA7+Hh5uYA+MmOncfd3ByAIjUu4BHmE2opcm+sRsdAcS2EgWQoWLEIRVkBePBMuACMwbX4Hg8XExgCBk8KSg9Ch0mdcyAeHhQx3PLgPN5zDARLXJ5+SIhEeUCLxp1PP5yHIodgASAirsVx4X4hWhr98j1jg4EZE/21ZeyMi/HSEHJ27PTLOOzYGavFCd8la+zct8UJr/Z6wZDcS5piANrgecXSTDy0CM8kSu+J8hE8ankVPoZfuO6W6D3RsTMntDQHhHk10bG3NAfAk7G8yhhc6DZNmSQYFnMaNMCcHpYbic69yZYbsXNvIjKvLXy0tXKjJT5iHrJjB+V2bgnPARbvyEgXCWmFX6JQsNKbRd3oHAYcBhwGHAYcBhwGHAYixoBTsCJGsOveYcBhwGHAYcBhwGEg+zDgFKzse+bujh0GHAYcBhwGHAYcBiLGgFOwIkaw695hwGHAYcBhwGHAYSD7MOAUrOx75u6OHQYcBhwGHAYcBhwGIsaAU7AiRrDr3mHAYcBhwGHAYcBhIPsw4BSs7Hvm7o4dBhwGHAYcBhwGHAYixoBTsCJGsOveYcBhwGHAYcBhwGEg+zDgFKzse+bujh0GHAYcBhwGHAYcBiLGgFOwIkaw695hwGHAYcBhwGHAYSD7MPD/AWyx3t793ZIQ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877006" y="309175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chemeClr val="bg1">
                    <a:lumMod val="85000"/>
                  </a:schemeClr>
                </a:solidFill>
              </a:rPr>
              <a:t>推送到服务器</a:t>
            </a:r>
            <a:endParaRPr lang="zh-CN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15362" name="Picture 2" descr="C:\Users\YuanXu\Downloads\go8da\git-clone-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3934" y="768726"/>
            <a:ext cx="5065983" cy="29994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sp>
        <p:nvSpPr>
          <p:cNvPr id="8" name="TextBox 7"/>
          <p:cNvSpPr txBox="1"/>
          <p:nvPr/>
        </p:nvSpPr>
        <p:spPr>
          <a:xfrm>
            <a:off x="4058305" y="3945899"/>
            <a:ext cx="5715000" cy="520998"/>
          </a:xfrm>
          <a:prstGeom prst="rect">
            <a:avLst/>
          </a:prstGeom>
          <a:solidFill>
            <a:srgbClr val="13324F"/>
          </a:solidFill>
          <a:ln>
            <a:solidFill>
              <a:srgbClr val="588DC1"/>
            </a:solidFill>
          </a:ln>
        </p:spPr>
        <p:style>
          <a:lnRef idx="0">
            <a:scrgbClr r="0" g="0" b="0"/>
          </a:lnRef>
          <a:fillRef idx="1001">
            <a:schemeClr val="dk2"/>
          </a:fillRef>
          <a:effectRef idx="0">
            <a:scrgbClr r="0" g="0" b="0"/>
          </a:effectRef>
          <a:fontRef idx="major"/>
        </p:style>
        <p:txBody>
          <a:bodyPr vert="horz" lIns="91440" tIns="45720" rIns="91440" bIns="45720" rtlCol="0">
            <a:noAutofit/>
          </a:bodyPr>
          <a:lstStyle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>
                <a:solidFill>
                  <a:srgbClr val="C6C7C2"/>
                </a:solidFill>
                <a:latin typeface="+mj-lt"/>
                <a:ea typeface="+mj-ea"/>
                <a:cs typeface="+mj-cs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rgbClr val="C6C7C2"/>
                </a:solidFill>
                <a:latin typeface="+mj-lt"/>
                <a:ea typeface="+mj-ea"/>
                <a:cs typeface="+mj-cs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C6C7C2"/>
                </a:solidFill>
                <a:latin typeface="+mj-lt"/>
                <a:ea typeface="+mj-ea"/>
                <a:cs typeface="+mj-cs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C6C7C2"/>
                </a:solidFill>
                <a:latin typeface="+mj-lt"/>
                <a:ea typeface="+mj-ea"/>
                <a:cs typeface="+mj-cs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latin typeface="+mj-lt"/>
                <a:ea typeface="+mj-ea"/>
                <a:cs typeface="+mj-cs"/>
              </a:defRPr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latin typeface="+mj-lt"/>
                <a:ea typeface="+mj-ea"/>
                <a:cs typeface="+mj-cs"/>
              </a:defRPr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latin typeface="+mj-lt"/>
                <a:ea typeface="+mj-ea"/>
                <a:cs typeface="+mj-cs"/>
              </a:defRPr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latin typeface="+mj-lt"/>
                <a:ea typeface="+mj-ea"/>
                <a:cs typeface="+mj-cs"/>
              </a:defRPr>
            </a:lvl9pPr>
          </a:lstStyle>
          <a:p>
            <a:r>
              <a:rPr lang="en-US" altLang="zh-CN" dirty="0"/>
              <a:t>$</a:t>
            </a:r>
            <a:r>
              <a:rPr lang="en-US" altLang="zh-CN" dirty="0" err="1" smtClean="0"/>
              <a:t>git</a:t>
            </a:r>
            <a:r>
              <a:rPr lang="en-US" altLang="zh-CN" dirty="0" smtClean="0"/>
              <a:t> push remote-alias/repository-</a:t>
            </a:r>
            <a:r>
              <a:rPr lang="en-US" altLang="zh-CN" dirty="0" err="1" smtClean="0"/>
              <a:t>url</a:t>
            </a:r>
            <a:endParaRPr lang="en-US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86415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3680208" y="1292772"/>
            <a:ext cx="8196481" cy="2270235"/>
          </a:xfrm>
          <a:solidFill>
            <a:srgbClr val="13324F"/>
          </a:solidFill>
          <a:ln>
            <a:solidFill>
              <a:srgbClr val="588DC1"/>
            </a:solidFill>
          </a:ln>
        </p:spPr>
        <p:style>
          <a:lnRef idx="0">
            <a:scrgbClr r="0" g="0" b="0"/>
          </a:lnRef>
          <a:fillRef idx="1001">
            <a:schemeClr val="dk2"/>
          </a:fillRef>
          <a:effectRef idx="0">
            <a:scrgbClr r="0" g="0" b="0"/>
          </a:effectRef>
          <a:fontRef idx="major"/>
        </p:style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CN" sz="1800" dirty="0" smtClean="0"/>
              <a:t># </a:t>
            </a:r>
            <a:r>
              <a:rPr lang="zh-CN" altLang="en-US" sz="1800" dirty="0"/>
              <a:t>在当前目录创建新的版本库</a:t>
            </a:r>
            <a:endParaRPr lang="en-US" altLang="zh-CN" sz="1800" dirty="0"/>
          </a:p>
          <a:p>
            <a:pPr marL="0" indent="0">
              <a:buNone/>
            </a:pPr>
            <a:r>
              <a:rPr lang="en-US" altLang="zh-CN" sz="1800" dirty="0" smtClean="0">
                <a:solidFill>
                  <a:schemeClr val="bg1">
                    <a:lumMod val="95000"/>
                  </a:schemeClr>
                </a:solidFill>
              </a:rPr>
              <a:t>$ </a:t>
            </a:r>
            <a:r>
              <a:rPr lang="en-US" altLang="zh-CN" sz="1800" dirty="0" err="1" smtClean="0">
                <a:solidFill>
                  <a:schemeClr val="bg1">
                    <a:lumMod val="95000"/>
                  </a:schemeClr>
                </a:solidFill>
              </a:rPr>
              <a:t>git</a:t>
            </a:r>
            <a:r>
              <a:rPr lang="en-US" altLang="zh-CN" sz="1800" dirty="0" smtClean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altLang="zh-CN" sz="1800" dirty="0" err="1" smtClean="0">
                <a:solidFill>
                  <a:schemeClr val="bg1">
                    <a:lumMod val="95000"/>
                  </a:schemeClr>
                </a:solidFill>
              </a:rPr>
              <a:t>init</a:t>
            </a:r>
            <a:endParaRPr lang="en-US" altLang="zh-CN" sz="18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0" indent="0">
              <a:buNone/>
            </a:pPr>
            <a:endParaRPr lang="en-US" altLang="zh-CN" sz="1800" dirty="0" smtClean="0"/>
          </a:p>
          <a:p>
            <a:pPr marL="0" indent="0">
              <a:buNone/>
            </a:pPr>
            <a:r>
              <a:rPr lang="en-US" altLang="zh-CN" sz="1800" dirty="0" smtClean="0"/>
              <a:t>#</a:t>
            </a:r>
            <a:r>
              <a:rPr lang="zh-CN" altLang="en-US" sz="1800" dirty="0" smtClean="0"/>
              <a:t>克隆远程版本库</a:t>
            </a:r>
            <a:endParaRPr lang="en-US" altLang="zh-CN" sz="1800" dirty="0"/>
          </a:p>
          <a:p>
            <a:pPr marL="0" indent="0">
              <a:buNone/>
            </a:pPr>
            <a:r>
              <a:rPr lang="en-US" altLang="zh-CN" sz="1800" dirty="0" smtClean="0">
                <a:solidFill>
                  <a:schemeClr val="bg1">
                    <a:lumMod val="95000"/>
                  </a:schemeClr>
                </a:solidFill>
              </a:rPr>
              <a:t>$ </a:t>
            </a:r>
            <a:r>
              <a:rPr lang="en-US" altLang="zh-CN" sz="1800" dirty="0" err="1" smtClean="0">
                <a:solidFill>
                  <a:schemeClr val="bg1">
                    <a:lumMod val="95000"/>
                  </a:schemeClr>
                </a:solidFill>
              </a:rPr>
              <a:t>git</a:t>
            </a:r>
            <a:r>
              <a:rPr lang="en-US" altLang="zh-CN" sz="1800" dirty="0" smtClean="0">
                <a:solidFill>
                  <a:schemeClr val="bg1">
                    <a:lumMod val="95000"/>
                  </a:schemeClr>
                </a:solidFill>
              </a:rPr>
              <a:t> clone repository-</a:t>
            </a:r>
            <a:r>
              <a:rPr lang="en-US" altLang="zh-CN" sz="1800" dirty="0" err="1" smtClean="0">
                <a:solidFill>
                  <a:schemeClr val="bg1">
                    <a:lumMod val="95000"/>
                  </a:schemeClr>
                </a:solidFill>
              </a:rPr>
              <a:t>url</a:t>
            </a:r>
            <a:endParaRPr lang="en-US" altLang="zh-CN" sz="18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altLang="zh-CN" dirty="0" smtClean="0">
              <a:latin typeface="Microsoft YaHei UI" panose="020B0503020204020204" pitchFamily="34" charset="-122"/>
              <a:ea typeface="Microsoft YaHei UI" panose="020B0503020204020204" pitchFamily="34" charset="-122"/>
              <a:cs typeface="Arial Unicode MS" panose="020B0604020202020204" pitchFamily="34" charset="-122"/>
            </a:endParaRPr>
          </a:p>
          <a:p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  <a:cs typeface="Arial Unicode MS" panose="020B0604020202020204" pitchFamily="34" charset="-122"/>
            </a:endParaRPr>
          </a:p>
          <a:p>
            <a:r>
              <a:rPr lang="en-US" altLang="zh-CN" dirty="0" smtClean="0">
                <a:latin typeface="Microsoft YaHei UI" panose="020B0503020204020204" pitchFamily="34" charset="-122"/>
                <a:ea typeface="Microsoft YaHei UI" panose="020B0503020204020204" pitchFamily="34" charset="-122"/>
                <a:cs typeface="Arial Unicode MS" panose="020B0604020202020204" pitchFamily="34" charset="-122"/>
              </a:rPr>
              <a:t>$ </a:t>
            </a:r>
            <a:r>
              <a:rPr lang="en-US" altLang="zh-CN" dirty="0" err="1" smtClean="0">
                <a:latin typeface="Microsoft YaHei UI" panose="020B0503020204020204" pitchFamily="34" charset="-122"/>
                <a:ea typeface="Microsoft YaHei UI" panose="020B0503020204020204" pitchFamily="34" charset="-122"/>
                <a:cs typeface="Arial Unicode MS" panose="020B0604020202020204" pitchFamily="34" charset="-122"/>
              </a:rPr>
              <a:t>git</a:t>
            </a:r>
            <a:r>
              <a:rPr lang="en-US" altLang="zh-CN" dirty="0" smtClean="0">
                <a:latin typeface="Microsoft YaHei UI" panose="020B0503020204020204" pitchFamily="34" charset="-122"/>
                <a:ea typeface="Microsoft YaHei UI" panose="020B0503020204020204" pitchFamily="34" charset="-122"/>
                <a:cs typeface="Arial Unicode MS" panose="020B0604020202020204" pitchFamily="34" charset="-122"/>
              </a:rPr>
              <a:t> </a:t>
            </a:r>
            <a:r>
              <a:rPr lang="en-US" altLang="zh-CN" dirty="0" err="1" smtClean="0">
                <a:latin typeface="Microsoft YaHei UI" panose="020B0503020204020204" pitchFamily="34" charset="-122"/>
                <a:ea typeface="Microsoft YaHei UI" panose="020B0503020204020204" pitchFamily="34" charset="-122"/>
                <a:cs typeface="Arial Unicode MS" panose="020B0604020202020204" pitchFamily="34" charset="-122"/>
              </a:rPr>
              <a:t>init</a:t>
            </a:r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  <a:cs typeface="Arial Unicode MS" panose="020B0604020202020204" pitchFamily="34" charset="-122"/>
            </a:endParaRPr>
          </a:p>
          <a:p>
            <a:endParaRPr lang="en-US" altLang="zh-CN" dirty="0" smtClean="0">
              <a:latin typeface="Microsoft YaHei UI" panose="020B0503020204020204" pitchFamily="34" charset="-122"/>
              <a:ea typeface="Microsoft YaHei UI" panose="020B0503020204020204" pitchFamily="34" charset="-122"/>
              <a:cs typeface="Arial Unicode MS" panose="020B0604020202020204" pitchFamily="34" charset="-122"/>
            </a:endParaRPr>
          </a:p>
          <a:p>
            <a:r>
              <a:rPr lang="en-US" altLang="zh-CN" dirty="0" smtClean="0">
                <a:latin typeface="Microsoft YaHei UI" panose="020B0503020204020204" pitchFamily="34" charset="-122"/>
                <a:ea typeface="Microsoft YaHei UI" panose="020B0503020204020204" pitchFamily="34" charset="-122"/>
                <a:cs typeface="Arial Unicode MS" panose="020B0604020202020204" pitchFamily="34" charset="-122"/>
              </a:rPr>
              <a:t>$ </a:t>
            </a:r>
            <a:r>
              <a:rPr lang="en-US" altLang="zh-CN" dirty="0" err="1" smtClean="0">
                <a:latin typeface="Microsoft YaHei UI" panose="020B0503020204020204" pitchFamily="34" charset="-122"/>
                <a:ea typeface="Microsoft YaHei UI" panose="020B0503020204020204" pitchFamily="34" charset="-122"/>
                <a:cs typeface="Arial Unicode MS" panose="020B0604020202020204" pitchFamily="34" charset="-122"/>
              </a:rPr>
              <a:t>git</a:t>
            </a:r>
            <a:r>
              <a:rPr lang="en-US" altLang="zh-CN" dirty="0" smtClean="0">
                <a:latin typeface="Microsoft YaHei UI" panose="020B0503020204020204" pitchFamily="34" charset="-122"/>
                <a:ea typeface="Microsoft YaHei UI" panose="020B0503020204020204" pitchFamily="34" charset="-122"/>
                <a:cs typeface="Arial Unicode MS" panose="020B0604020202020204" pitchFamily="34" charset="-122"/>
              </a:rPr>
              <a:t> clone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  <a:cs typeface="Arial Unicode MS" panose="020B0604020202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36260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共享分支</a:t>
            </a:r>
            <a:endParaRPr lang="zh-CN" altLang="en-US" dirty="0"/>
          </a:p>
        </p:txBody>
      </p:sp>
      <p:sp>
        <p:nvSpPr>
          <p:cNvPr id="3" name="AutoShape 2" descr="data:image/png;base64,iVBORw0KGgoAAAANSUhEUgAAAlgAAAE9CAYAAADXtxyoAAAgAElEQVR4XuxdB3xUxfY+d1t6JaGDEAi9JBG7qNieBbuifzt2n+XZ27PgQ+zl+azYFSv23kXBggpJ6C30Duk92+7/O3d3k01IYHs942/csDt3yjczd74558wZhSQIAoKAICAICAKCgCAgCAQUASWguUlmgoAgIAgIAoKAICAICAIkBEsGgSAgCAgCgoAgIAgIAgFGQAhWgAGV7AQBQUAQEAQEAUFAEBCCJWNAEBAEBAFBQBAQBASBACMgBCvAgEp2goAgIAgIAoKAICAICMGSMSAICAKCgCAgCAgCgkCAERCCFWBAJTtBQBAQBAQBQUAQEASEYMkYEAQEAUFAEBAEBAFBIMAICMEKMKCSnSAgCAgCgoAgIAgIAkKwZAwIAoKAzwhMUVVdzo/Ls7ISsjOUalvtyom9Kqcoit3nDOVBQUAQEARiBAEhWDHSkdIMQSCQCMxcssTUsDNrP6NBybPbKId09hy9gk+OduenSjmqomTjJaJTVSK7aicr/qfa7FUW1V6Oz3KbXSm32dRyO9nKyUrlzTYL/tavtyza+seUKROaA1lnyUsQEAQEgUhCQAhWJPWG1EUQCBMCLInqP2drQSKpR4ArHaHqaLxCSrIn1bHZVbLbQaHafbp/p+I3O9K0fVptajOY2O8Wq/KDoqo/rkxaOf/9SZNsnpQnaQQBQUAQiAYEhGBFQy9JHQWBICDw6i+r8/VKwhF6ne5IInUCkZLtTTFMmFpJE0RYbSSqc8LV+e/O52xqjdVu+9luVX+0tph/ePb6Q5d5UxdJKwgIAoJApCEgBCvSekTqIwgEEQGWVA35fdMpqqq/DcWM86UoVSNTXUmovCFXLqkX8oN60Z2w2Wz2hVaL/cH6/jtmimTLl16SZwQBQSDcCAjBCncPSPmCQIgQmPHLlnN0OvVuUpQhvhSp2Vl1VAX6LLlyqQz3pEq0r7FZaeq7/z7iNV/qLM8IAoKAIBAuBIRghQt5KVcQCBECb81Zn0U643RS6Qxfi+zKzqqjbZUrnUN12KY2bCNmHVSJkFw5ntnVTsu9TJvV+rneWH/x+3dM2ulrG+Q5QUAQEARCiYAQrFCiLWUJAiFGYMasjYN1Bt1PkFr186Xo9sTHTdrkJrnqkjx1Yvjum52Wk4TZ7NvtivWor6aevMiXtsgzgoAgIAiEEgEhWKFEW8oSBEKIwMyZO1Ktva1/QLM3ytti7SBQnZGrLglXOwnUnuywoB7sxI7LRdRcJKxjWWz7hVhmtSWN++Gho2q8bZOkFwQEAUEglAgIwQol2lKWIBBCBN6as/lZSK6u9KZIJjEu9V7nkqnOyVFXqsKu1H9dE7VdVYZMxtyDoiqvfXX/xMnetCuC0nZDXTiaEFMRNyGyY9b+iKz+rEQciliLuA5xDKIFsRRxH2c7/sJnEaIBcQHiIGdeK/CZ48yfn+UyeiNuRWx0puP8tyGOQGxCXI5Y6KwD57svog5xvjNNEj6XOvPJxOdqZ1k98Ml1tyIOQKxALEfkutcjrkF01b3EmS8+iMvg8oyICxHznPl1rDu3rS/idmd+3MZqxC3OenHduV57c6YIc51lcN25vGGIrrr3xN98Qpbrzq5HejnzMeMzy1kG4yJBEAgoAkKwAgqnZCYIRA4Cb87ZvEVRFF5MPAq7daPQpYRq97ZTjpOBHXxkeWEY31nFQQIr9jcVd58yZUq0eIznRZzJ0Z/OhZ+bxQs6kwEmJtyOXESWyjE56YPIhGgH4gBEJjFrEfOdeKzE52Dn8/w9EwgmE5sR0xDTnc8ySWFiUYXY4kzH+fO/WWXMBINJEpMcZrGcLx+A4HWhDJFJH5O0jc58UvDJ5CwRkckW1519l3VHZEJYh8h1Z/LDxGgAItedyZbrYAWXweVx3dYhMlHrrO56fM9ElEkVO6TlNjYgMm6uum/A34wDByZorrpzeUzOXHVn/JnMct0TEPnfnA/XjZ9nTLjOLOktRmQSJ0EQ8BsBIVh+QygZCAKRh8Abv27pjxVqvSc181iatItaz7OTgF27dOj6+T3VW7Fbhn71wKm8WEdyYALFkprRzgV9HT6jhRRGMq7BqBv3FW9GuL+YKDJhZMmhBEHAZwSEYPkMnTwoCEQuAqdO+abopAkj5xv0LAjoPHRlZ9UVIdrTSb89/t5OctWeXLnUkqyi3FNQ8NaCZO6QL6dOnLOntGH8nYGHA1dNasJqPAnRgwCrMFl69z0iSxIlCAI+ISAEyyfY5CFBILIROO6OLwsO33dQSd/uGZobBPfQ5ijU3Y2C4++ObhY09d4uBu+dSZ46c7fQuY+rzmy7OtpZdYWuQa8DuYJowWo74OtpJ7LdTaQGVkmxyopVThKiDwFWdbKKVqRY0dd3EVNjIVgR0xVSEUEgcAgwwcrJTir5x35DyGjQk8WGE3jInsnNrkbseyJHvv/e/iqdzgmXJ61mUpVoNJCiww2JaEhDizmSCRbbU7Ft0WJP2iZpIhaBg1AzPiDANl0SBAGvERCC5TVk8oAgEPkIMMFKTjaU5PXpRvsO7wOrZYUazVZIfjpeyrwH8tSpI1AHUfLMZUPXhM5TFE0GHaUlm9hFAxmNRqpvMlNDU0ukEix+p05E5FN/bBwuIXoRYGP4AxG/QZSLyKO3H8NWcyFYYYNeChYEgoeAi2BlpiVR727plN8/m5IgAbKCGDW12CABsrqd7vPhJKCnfq86MYz3wMxKUwOmJZlArIxk0OngNwvn65MSqKHZQlV1TZFOsFyn1ILXwZJzqBDg0468ToqqMFSIx1A5QrBiqDOlKYKACwF3gpWZmkTZ6UnUq1sapSSwDROmPVhOfbOVahos1GxhstXBHst5+fKer8jZk1PRtt89MWBnaVX3zGTKTkvQVJqwtaKEhARKSU6i2oZmqga5inCCxe4B2DUC+3iSEP0IsL8xducg/Rn9fRnyFgjBCjnkUqAgEHwEOhKsLEiyWJrFUbVZyAhbJj5gqAfZYmlWI2J9k4VqGy1kBqnxTP23G3LV7iqdrk8G6lGPzJQEykgxOWOCRqqaLXZKBLHq3TMbEjeLRqxcMcIJFi/I7F9K7K+CP8xDUcIAFMLOWn8PRWFSRmwhIAQrtvpTWiMIaAjsjmBZILGygsSAaWlEKylBTwlGPRn0IF34d7PFBqJlpuoGM1XUNlNlXTNZYSS/OzcMXRnOu3cHS85yMhKpR2YS5UCilplqopREo2YX1oIymeS14G92LZGWkkKJiSbYXBmour6NXEWBBIudfLK9DjvFlBD9CPAauWffIdHfTmlBEBAQghUEUCVLQSDcCOyJYFmsMHhnomWxgOCwBkSlBJw2TIM0idVzySA+bPtkdJIuXmFsNjuIlh0nEu2QciGCFDWbOYIYQeKUYNRpkdV8JhA2E/JjtwoaccMnuFsrmWJCxSRuZ00TNUFVyWYuJpApJlQG/jQYtb+jkGDx9TBs3M7e0iVEPwLsvf5oxI+jvynSglAjIAQr1IhLeYJACBDwlmAx2XJIthyf7NohMz2ZUpOMmoQrBdKkFDY6x78zQML4VJ+RiRQiS7/4UwcJVQskY0yezCBcdSBQFZB+VSMymeLTf40wUq9rbKG6+hbNcN1ForRPQ0wQrCPQvXxHHh/vlxD9CAjBiv4+DFsLhGCFDXopWBAIHgL+EiyNcGlkCxIuTdLl+reDgLFXrYQEA4gXyBYIF5/wa4GKr66hiepBoJqazTCmhwTMJZVykqc2IgUJmRupiiGCxQ4qWXolHsCDN7xDmTOvkXySUE4RhhL1GClLCFaMdKQ0QxBwRyDYBMtFvtyJl4skacSpg5rPED8Ei7238/U4fJedhOhHIBlNGI/4bfQ3RVoQagSEYIUacSlPEAgBAkKwQgBy50WIijBs0AelYFERBgXW+MhUCFZ89LO0Ms4QEIIVtg4fjJK3I9aFrQZScCAR0CGzDEQ5tBBIVOMkLyFYcdLR0sz4QkAIVtj6W2ywwgZ9UApORK77IM4JSu6SaUwjIAQrprtXGhevCAjBClvPi4owbNAHpWBREQYF1vjIVAhWfPSztDLOEBCCFbYOH4WSNyFWh60GUnAgEeAThD2dfRrIfCWvOEBACFYcdLI0Mf4QEIIVtj7vhpLrEVvCVgMpOJAIJCAzJs3zA5mp5BUfCAjBio9+llbGGQL/uPn98UadbXbP3r1xJU0Sud9F2Objqs2Te0dHo3vygxVONw3btm6nJqv9qB8ePfOHCOxWURFGYKf4USVREfoBXrw/KgQr3keAtD8mEWAJVlP52pLE5GQaOnw45WaltV72HK0Eq7K6gVYuX0H1tbWU2L3/AV9PO3FuBHbevqjTGsTyCKybVMl7BIx4ZCDiSu8flSfiHQEhWPE+AqT9MYkAEyzFUldSv3Mz6Q0mKtx7LOUN6KORrGgkWOs3bafiv0vI3NJMad37kt2YFKkEix1TmhH5gkUJ0Y+AEKzo78OwtUAIVtigl4IFgeAh4LLBsteWU3XFDjLjUuYhQ/NoXNFIXGsDktXhsudIVRFarBaaX7KUlixZqV0enZGTS7q0HGpoaolUgiUqwuAN63DkLCrCcKAeI2UKwYqRjpRmCALuCLgIVkZqIrVU7aCq8u24JxAXLNvt1Lt3DxqSn0e9euSSzdb+jkHXZc/htMHS41qdneWVVFa2ntZv2KxdKs0XTWd0606JWd2pur45kgnWoeiH5YjsbFRC9CMgRu7R34dha4EQrLBBLwULAsFDoOMpQsXSTNs2rqXqmjqqrmsC0VIpCRc0DxzQj/r37wUSY3Rc6uyUbIWDYNltNtq4aRutXreRGuobNVKVnZGCeiZSbp/+pBqTtLpXIUawBIs9f6vOGLwOlpxDhYC4aQgV0jFYjhCsGOxUaZIg0JmbhtRkI1Xv2E7btmyhmtoG2llVT43NZlLwX2paMmWkp1FaWgqlJCeRyWgiC0u3LBYH8UJ0qRXdyZfPlz2D0Jmh/mtsbKb6+gbUp45q6+pJBfHLgJ1Yn9xMjQB2696DMhHrmywauYoCghUrKsK9TCZTutlsXuTjbPL3eR+LDfhjoiIMOKTxk6EQrPjpa2lpHCGwOz9YzS1m2rJpMzXUVlFLUzM1NrVQbUMzVdY0UH2jw32TTge1XEoy7LUSyJhgIp2qkB2CGbvNDrWijayITL52R7AMIFF6vU7LS1H4VaPCSN1MTSivobER+di1stJSEqlbZormTiI1mctLpKTUDOrdrw9hkYdK0EGshGCFZAAnpKen3zVk8OCNyampzYsXLx5cWVn5PEre7GHpCdnZmXcMGpS3OSkptcWH5z0sJmTJ5KqckEEdewUJwYq9PpUWCQLkqaNRc0sL1dfVkN3cTCYot4xQiNTUNtGOyjraXlELKVcdqazw6hBY6qVxJgdvIjsSOUiU43v+d2cP6nQK9chOp165GdS9Wxplp6dQi9VOjWY76QyJlJKWTsZEk6ayNKIyHKOMYLFKyeZAJfqC0Wg8/5577ik77bTTNDcTO3bs0B+H0NDQ8JgnrUlJSTl/6tSpy4899ljNk723z3tSRojTyGXPIQY8looTghVLvSltEQScCHhKsKysAnSzu7JazKQiQpBEuRlJlAHpEhMmm03VpFZmK6LZSi2ITS0WRDPsoczUjL+TYTOVCokXfyZB6pWYYKBEkxHqRj0IkwHSLEXjXDWQSG2rbKS6ZhvZdZBYIY1GppCGPw3a31FLsA5CF6xibhGNgzErK+uO33///QP3uh9wwAGXV1dXc5v2GECwhs+bN+8Z94Tjx48/q7y8/D97fDgyE4iKMDL7JSpqJQQrKrpJKikIeIeAzwSrEyN3G75jBaEB0ic+0ZcEwpScZKQ0sDA+pci+tTgy6aqAmrEGp/z4xCKrG5ta7JBQgZTBtoqlWzq9i0gZnUTKQapiiGBFtQ0WVLKnXX311ZWXXnqpphJcsmRJ4oUXXnhofX39U56MQDx/6jXXXFN+ySWXbPPleU/KCHEa9ms2HvHbEJcrxcUAAkKwYqATpQmCQEcEAkmwgmLkboxZgpWBvmhEtETpqNSnpaXd3L17dztUvlao+JJra2ufRVsqPWwPP38DnmeVsc2H5z0sJmTJeI1ktW+09mfIgJKCdkVACJaMCkEgBhEQghW2Ti1CyesRK8JWg8AUzKoxNvD2tR3+Ph+YVvifi6gI/ccwbnMQghW3XS8Nj2UEhGCFrXejWkUYNtQit2AhWJHbNxFfMyFYEd9FUkFBwHsEhGB5j1mAnuiBfGoQmwOUn2QjCAgCUYqAEKwo7TiptiCwOwSEYIVtfIxAyVsQNTcFEqIeATZyPxzxi6hviTQg5AgIwQo55FKgIBB8BIRgBR/jLkoQFWHYoA9KwaIiDAqs8ZGpEKz46GdpZZwhcMytMw9OTEick9MtU/OQnuV0pcDuFNquuuErcDr4wQrjXYSe+sEqr6yFN/imI795+IwfI7Bb90Kd2DC8PgLrJlXyHgF2NMokq877R+WJeEdACFa8jwBpf0wiwBKspp1rSrr16EUDBu4VMwRr/fpNtGPLJkrqvtcBX087cW4Edp4QrAjsFD+qlIRnD0D8yY885NE4RUAIVpx2vDQ7thFggqU2V5TUl++gzG7dqGjvsbiaJkNzCBqNEqxyXN1TXLyQKnfsoJRs+FhKyYxUgiUqwtiaWqIijK3+DGlrhGCFFG4pTBAIDQKaDVaSvqS5fDPV1VSTHo49992nkEYNzyMrPKu7rseJBhXh0pXr6M+5xWQxt1BaZiYldutDDc3mSCVYw9DDWxH5JKGE6EdAjybkIG6P/qZIC0KNgBCsUCMu5QkCIUDAZeSejittaraup9qaWmpsNlNaWgoNG5JHeYP2IoNeH7E2WDZcAL123UZavnIN1dXWa/cbpqWnUUbPvaimyYL7D1silWCJm4YQjO8QFsHOVsci/hnCMqWoGEFACFaMdKQ0QxBwR8D9FCFf2NxUtYN2bN1CVbWN2sXMOp2O+vbtSXkD+lF2doZDbYhoDbORe1V1Da1Zt4k2btyKmwuJsjKStQukM3K6UzJUg3zPYVVdUyQTLFERxtZUFBVhbPVnSFsjBCukcEthgkBoEOjMTYPObqbtmzZRRUUFVYOkMNlSVZVSU5IpNzcb0q1U7W++eLnNTgunDJl4MQHrhHy5f++6sNnQenmzsfUiZ4Oh46XOjrsIOe+Ghkaqq6unnTsrqR5/Gw166tEtXSNXySlplNu7D9n1Jq3OWr0jm2DFylU5oRmokV+KEVXsi7g28qsqNYw0BIRgRVqPSH0EgQAgsDs/WJUVVbR500Zqqq+lOkiE6hqbqbq2SVMhcmAylJoKcpOcRImJJjLBfku1q34TLJ1O0QhVc3MLNTY2oexGTWLGIS05AYQqhTJSEykDakxjYjL1BLHK6pZF1fUOYhUlBCvaL3sOwOiLqSxMaE0+4pKYapU0JiQICMEKCcxSiCAQWgQ8cTRqNpuptqqKzM2NpFNtpCcb1YJwVVQ30Hb4muJPV1AURVMr6vBJiPzB0i+OdpAvu93u+B0kitNyxE8Ibb9zWg78W25WKvXKyaCc7FS4kEgms00ls11HJhCr1MwMkLqEVulXlBEsURGGdqgHuzRREQYb4RjOXwhWDHeuNC1+EfCEYDlUf22ORs1mC9nMTWRS7HBOaqKMlASoERvIbOFThzZ8WqnFDAkUbLiaEBubzGwLBQkYJFL4WzNEh71XKj5TIJFKhvQrKcFIiYgmqANNRj0lmozULTMF0qhmKq9tJtirk86USEaTCapBhxpRUzEa2tSLUUawDsKoW4W4I35HX0y1nCVYQxEXxVSrpDEhQUAIVkhglkIEgdAi4AvB6mjkbrPBGF6FZEpRyWTQUSIIUjLIUkqyg3xlpidRN6j1cjJTKRukiYlXeVU9VdQ0UGVNoyYNY/LV0AxCBmJmtqhkhbTLaoc0DATKQaQ62mZFPcHiBZn1nvbQ9riUFiQExAYrSMDGQ7ZCsOKhl6WNcYdAIAiWw6g9uEbuMUiwREUYW7NNVISx1Z8hbY0QrJDCLYUJAqFBQAhWaHDupJTD8B2rCDeHrQZScCARSEBmBYjiByuQqMZJXkKw4qSjpZnxhYAQrLD1N18OzEFUhGHrgoAWnO7MrTaguUpmcYGAEKy46GZpZLwhcOIdn/YwJSdu47sHM1OTYuayZ5cfrMYm64Cvph2/PgL7tQ/qxEbRcjlwBHaOD1Uah2eaEMVNgw/gxfsjQrDifQRI+2MSgeNv+yIvKdW4OlYJVkND08ivHzh5aQR2Xirq9A/EDyOwblIl7xEoxCOs7pVTod5jF/dPCMGK+yEgAMQoAsppU7/dlpWe1D3WJFiVtU3VHy6syaH3J9kitO/YbodPn9VHaP2kWp4hkItkcCRC1Z4ll1SCQHsEhGDJiBAEYhSB06d+80pmevLk2CNYje98eNcxZ0dwt/HJs2MQv0Osi+B6StW6RoAJ8rGIJYgbBShBwBcEhGD5gpo8IwhEAQIHX/Df84cWFN6VlZ48OIttsZyx7Z7B9o5GI+Gy5z05GsU9hOtXLSy95peXr/08wrtgJOrXiCh32EV4R3VSPV4XkxD5DsKV0Vd9qXGkICAEK1J6QuohCAQYgf3PfvRUo0G5c+y4ffbq1TM7O9oJ1o4dVdXFf/+91NrSMvWPd27/JsBwBSM7XqQPQfwbsTIYBUieAUeApY/7I+5EXBjw3CXDuEJACFZcdbc0Nt4QOPjshx5TdbrLhowYsnZc4ajRTLKiUYJVunDFkiWLl0CiYHvm9zdu+3cU9eMg1LWXk2SxbZYc94/MzktGtfiAArvX4P7iU4PiaiMy+ypqaiUEK2q6SioqCPiGwMHnP3ib3a6/Pz0tZdFhh+7Xq2eP3FyHl/bIVxHurKyq+HnW3E1VNTWj7Yr9urlv3PaUbyiE/al81GA04iZEVhv2R2TjaT6dxr81I5YhjkLkW7HZ9odPsPE7mu/B4zSJiOzEtAci+2diNxUscclB3IrIRv+s1qpyxjx88o3dGxCHI7LB9mJnvvjQyuDy2N5oGSLXifNbg5jljFxfPSKTjnJnfnvhk4nidkRX3ble3D4Oxc4yuO5c3mBEV9274+8MRK47S/j435wP162zunO6EYjcNpYoMSYcFji/d9W9H/7NBInrzvl3Q+TTf+yXzFV3tocbiMh1Z7yGIXIdVyDyyU9u32xEIVZOkOXDPwSEYPmHnzwtCEQFAvud+dD+epPuWUz4QpPJuH3EsHzd4MH9c/U6HS5ydpCtSLHBsqsqrVmzoXzxslUtLU3mnirZ37VbaNrc925lEhDtgckKkxgmBLzgVyAyEWpBXIfIPrR4gWcJCttxMUHgdnMaloAxgeDTbWmITH5Y8pKNyCTFJX1h4laDyESI7cCYaDARYhLDZIJJFQcmP1wekxQmSOzDi/NjUsMkJRORiQjXgUkdqzk5PyZCXHdWo7nqzvViEseBCaGr7lzeAERX3ZkMMjnkujPp4n9zPnx/IxOhjnXndEMQmWAxDq66s4sObpOr7r3xN+PKdef8mSBuQ+Q1zlV3PtXJJJLrzsSW687lcRkSBIGAIyAEK+CQSoaCQGQicMYZM/UbjWsuUwy663Wqkq+oqjU9M2PZsPyB1pzuWcNtVnui1Y1shfIuQoPB0FK+s3LpirI1usqq2uGom07RKTNsTfr7/3j/BpbsSBAEBAFBIKoQEIIVVd0llRUEAoGAqow/6/HDVb39ClWnTsQmnyUJ9SajYXV6RlpTt6zMnLTUlDwF4q1gXfZMqmqvq29aW1ldtaOmpjahudkySFEUSE3UZkiw3jAq5gdnz7hLTuAForslD0FAEAgLAkKwwgK7FCoIRAYCI8+YYso2mfZRVf3BZNCNh3buINSMVUOkU6jCaDRtTkwylRv1RlXRKwlkV5Ltqj3NbrdlWG32LJvVanSpGNnFgtFgIL1Bb0Ws0iuGakXHzjbVRlVVWqw2i9Lc1NLNYrb0Boli1RAbG1WqpPyuknWOzWL8tdFWN2/J+1PMkYGO1EIQEAQEAd8REILlO3bypCAQgwioygHnPDFK0dvH6+zqeNg/7Quq1R2WLGxAvGtQqUEltYYUhe9rS1RU2O50kRbp6lSFtik2+lNVlF+t+qZf/379LtjS4CkJgoAgIAjEGAJCsGKsQ6U5gkAwENj7sunGlrry7CxrQjc1yZqt2o3ZNsWcTYohW0e2bgrp02GGXKeQUgHpVqWiN1QoOkultUWpqNdZKxPScirnv3A5G1lLEAQEAUEgLhAQghUX3SyNFAQEAUFAEBAEBIFQIiAEK5RoS1mCQCcIjB69Mq+hobZizZpxfLRegiAgCAgCgkAMICAEKwY6UZoQnQiMGbOqSK+nq2CDdIqiUJ2qqm+jJY+XlOSzXyAJgoAgIAgIAlGMgBCsKO48qXp0IlBYuPJIkKrL4ZbgeLSAvVm7h/kWi33SokVD2HGjBEFAEBAEBIEoRUAIVpR2nFQ7+hAYO3bVJEisLkLNjwDBMrRvgfonvnuzpaXlhSVLRoqbgujrXqmxICAICALtEBCCJQNCEAgqAjP1RUUFl8AP1PkgUAdAFeg251QL/E79CEnWa8XFg2eiGuKuIKh9IZkLAoKAIBA6BIRghQ5rKSmOEOjde15yz57pV+PGl3NAqsa4Nx22Vnwn2mcgVy+Wlub/HEewSFMFAUFAEIgbBIRgxU1XS0NDgcCYMQu663RJ1+p0yv9BYsWXybYGEKrtiqJ+AEHVM8XFQ2Lh4uJQQOpTGXwy02DQvQBy+yikg9/4lIk8JAgIAoKAHwgIwfIDPHlUEHAhUFRUNhgE6hos6JPwXc8OEitcVqy8a7E0Pb148ejtglpwESgoWHGBouj/jb7Ih7SwEqVdh5OZM4JbquQuCAgCgkB7BIRgyYgQBPxAAMRqbzwOVSCdjAVdu8PPFfDdPEis3q6s3PTcunUTmv0oRh71AgEnwXoC/ZHlfKzJbqe7SxbS6x4AACAASURBVEsHP+pFNpJUEBAEBAG/EBCC5Rd88nC8IlBQsPIoGKezq4XjgIGbqwXVCmI1C4v7G8XF+W/hNzFcD8MgAfE9BtC/AMlhP0fxqhXxv1DN3iJ9EoYOkSIFgThEQAhWHHa6NNl3BLBwn4mFml0tHO7uagGqqAaQqi/tdvWl0tIh3/teQvCfLCwsO19VbeWKYltSUjJzI9EUe/BLDX0JcItRqNPRmyDBI1ylg/y+XlJSfSnROLkXMfRdIiUKAnGFgBCsuOpuaaxvCMzUFxYWYFHWXC3s7+5qAcQKXteVj4hsz5WUDF3gW/6he4pJh16v/I0S9ah7i9Wqjohlp6YjRy7pbzKZ3gHJOrCNZKmf4yDn+aWlhdWhQ15KEgQEgXhDQAhWvPW4tNdjBNjVQo8eGddicT4bD41u/6C6BtKQmXa7/ekFC4Zu9jjTMCeE9OpGPlnnrMZ8nLAbF+YqBb34wYNXpaenK3wNEXvOd4U5cOp6Lpy6bgh6BaQAQUAQiEsEhGDFZbdLo3eHQGHhqlyQkOtAoP4P5GpgB2JVAjXgO3Z707MLF45tiDYk0bb30abTud6QYEHqlv/PaGuDb/Vlh69FL+HZC13Po/0LoCY9v7h42ELf8pSnBAFBQBDoGgEhWDI6BAEnAqNGrRpkNNJ1TgLi7mrBBjoyG3FGcXHpG0ST8O9oDLMMRUV9ccehy/DbfhGMvl+Nxpb4WmcQzPtBnm8CBkZHHuoam025ZMGCwbN8zVOeEwQEAUGgMwSEYMm4iHsE2NWC04fVyQAjww2QRnz/jaraX4Hh+pfRDhTsr46G/dW3Gq2AUb7N1pgHKdyOaG+Xt/VHf18NBO4HyUpzYEE7IJW8ZsGCfL6uSIIgIAgIAgFBQAhWQGCUTKIRASYc8LgOVwt0LOrv7mqhHIvuJ5BkPQ8bpfnR2LbO6gz7q6lo653O3+agbYfEStu8bUdh4crTiHTPAI8ejmfVOhCuO4DJ097mJekFAUFAEOgMASFYMi7iDoHCwhVnYXG9CIvrhPauFmi9otjfb2mxPBWLxs9Qj30H0niUQ2qjPgb7K6jK4jeMHbviYL1e9xrGwCAnJmb8/XBJyeC74hcVabkgIAgECgEhWIFCUvKJcATY1ULhZSBVmqsF98pCWrUQhOO9+np6uqwsvzbCG+JT9fLy5mVkZmaux8OaChQqsUm4aPp9nzKLoYfGjFk+1GDQ44ShUuQgWaRijLxYXFwM4/9otbWLoQ6SpggCUYyAEKwo7jyp+p4R6Nv396ScnNzroApkVwujXE9gIYVzTfVXSHTeKi7e+ArRBHj6jt1QULDqHGDwpqOFaoXV2rhXNJ6CDEYP8QXden3K2yBWR7iNj49stobzBaNgIC55CgLxgYAQrPjo57hrJbtaQKNvgGTiLCycA9wAaIa06ltVVV7D3XSfxAswsDn6n6LornESrG9xjQ+ukpHgQmDAgFmJ2dl9X8d44cu6HTRUpR+bm83nLVs2YqsgJQgIAoKAtwgIwfIWMUkf0QjghNhgLI3wYaWc3mbArNkcVWLx/Bx/TYft0R8R3YggVA4G7n8Bj32cxGEq7IzuDkIx0Z6lAiL6JOzzrgJWOmdj5lsstnMXLRq6PNobJ/UXBASB0CIgBCu0eEtpQUKgsHA5PJLr2ev6iSjC3dXCBtgbfQj12LM4IVYWpOIjOlunf6+lwMbEFbXZ1GPgkkBz1yBhVwQg/bwNWN2DXxKdhHSlqlovKi0d9pvgJQgIAoKApwgIwfIUKUkXkQg4fTtdgcqxqwVtQXSGxfBfNdNstjyDE4GQXsVvgP3VVSCYmvsBSPI2l5RsGhDrNmf+9nZBwYoLoFJ9HEQr24UbVIZX4WDAp/7mLc8LAoJAfCAgBCs++jnmWglVzv+1uVogvVsDN2Ah/FpVzY81Nem2rVgxrJ55RcwB4EWDQLBmgGCd63zkY0jyTvXi8bhNCvL+DzhmfQEA9HeQLKoGQb0ZJIuv3JEgCAgCgsBuERCCJQMkihCYqS8oKLxCp6PzYE+1nwcVb8ayWA97rHrY1IBoqQ38N3/iWXyn4DcV/1bwb/7NkYa/t9ns23F8fysuBK5csmQHXDdE7SlD2BWVLUf7hzglMbfDBu1BD7CTJEAAJKsQ420GxsRIJyA4JGGfVlIy5D4BSBAQBASB3SEgBEvGR1QgAOegYyGxAjFQeqPC8LqupuDvZEVRU92dhQahMTUgXr/BAelNuLdvWRDyD2qWBQXLD1IUwxwQLIV9PAG3g+LRyN8fkEeOXNLfZEpgNw4HOfOxgWQ9W1Ly9nVEU+DuQ4IgIAgIArsiIARLRkXUIgD/RSkWizE9KUmXa7Ppe2IBhHG7RrxSdDo1BdIq/E3av13fg5C1/tvxu7oXpBMJu4KgWhyqRnoCKqGfoxUknKr8N+quSVvQllU4PahJsiR4h8DgwavS09LoTYyVE1xPAs93qqo2XrRu3QRISiUIAoKAINAeASFYMiLiEQGlqGjlhSBel3eiaoR0Qv3ebqf/xsJJO5yI+6yNFKhwqprvssWKx373s82zDIWFfadjzExmiaCDtKrfNDTYz1u5cmi5n5nL44KAIBBjCAjBirEOlebsHgE2jsfpMFyDQge7p3R4dqdZWDCfipWTYpC6JKSlKbhf0XGhMdRa/4Lt0P9kjPiHQFHRqmnI4WYQLaOTZP0BEnt+oNyAwGbuP7jM6Af01Wz/aipPCwKCQDgREIIVTvSl7JAhgIt9T9Hr9VeDSE1wSR8ci6N299yv+PMZLJDvhaxCISiooKDsZBhof+woSsVVQOqYaLQjCwFUXhfhcH1BD4BkpTlJ1hIQ2MmlpUP/9joztwdga4jrenSfYkw2QYp6u5xY9AdNeVYQCC8CQrDCi7+UHmQEYIN0DKRS/4KE4SgU5e7OgUnHXLvd/jwWRVyREnsBbX8YrYKkRSOSC2F/hYMCEgKFANTMp6qq7lm3GwM2IO/LQdS/8a2Mecaioow5LrU1xq0Z+TxdUvIW+lCM6X3DVJ4SBMKHgBCs8GEvJQcRAUgYDsPCdz0iHJA6VDluYT5UMC8WF7/9YiwvXLC/+gXE8hBHu1W0N/+yIEIel1k7TmnqXwPOuKJJw7kcZPYGnNSc4S0gDtWjckfH50C0Pm1qsl68fPnwCm/zlPSCgCAQPgSEYIUPeyk5CAhALXYgTgpej6xPdF0N41bMIqhxXiopKX2GaJItCMVHTJY4Ydldr09eAwz4JCXhuqBLPVU3QfK1N4jCISAKCeIza89dOmbM8qEGg+EtpARumuE7+1ubgsvEH93z044UY8asKoJT0x+wIchyErU6l/rRkSfNw9hFHw4p9TRPSScICALhRUAIVnjxl9IDhIBjgaIbQShOQZbwk+Ue1OUgGK+Ultb+l2icJUBFRnQ2kF5dDCxcHsfhHNM6qKRk2JZOKq3APm0fnU4/ngkCFvgiLOb5fNkxiMIDIFi7SFQiuuFhqpyD0Ka8BdyOdBIkjDP1Sdi83cL8aA/VYmew37k9W2yzKTfB1cgT6MNWtS76YxNfZA7j9w/D1EwpVhAQBLxAQAiWF2BJ0shDAERiBBahm7H4nI5POB1tC/iuDN+9Vlm58bF481UEdROueFEudS72c6EePMCJDBbzVftDyjceUpYipCnE94OZUHXsXUhMzsZi/k7k9Xpk1mjAgFmJWVl9WV14plsNX8NtAJfjPky2p+o0QOoKMkWPOH9sxi0CZyxYMOSLUaMW9TCZEkGSlYmuB1k6hvwfgJ0Xn2SUIAgIAhGMgBCsCO4cqVrXCECNxTYvIFY0CeQgsz2xovX49xtmc8vDWNj4LsK4C5CILAAuY5wN/xgL81/4dyHwYlI1yP0kJadxLtx/MtlC5Lv3ms3mpgGLF4/eHnfg+ddg+FgrewJZXI2oHaoAtp/hRqYLSksLqztm7RzH7I6hlzMtVNj5TmLM32jXQz2C/rrKpfJ2euSfsXPnzis2bTqwyb/qytOCgCAQLASEYAULWck3KAg4ri0x3YwFB5c9K93aEytWodBbZrOZiVVlUCoQBZmOGbN0lMFgLNnzFUKaQfZvaBIWeMuHJSWNWwoLMzcB2+6gBcWQemk2RRK8RwBSwltBiO7Bk5q6GiRrNsbleRiXfNKwNYAIfwi8XZdvr2hstBzUmTE7q3zRn9PcTixqeVqt6uRFi4as8b6G8oQgIAgEGwEhWMFGWPIPCAIgVj2ZWGGROcd9kXEsXrQdi83bVmvzQyJxIcKiDVs06tTAGlhBuqfOxufs+nqaWVaWj4usHQHG2ofDWPtHJ6avw63DhQHpvDjNBP1wPlSxj7s2AhijpYpiu6C4eNhChgRuHibDzcNLDvWsakWfXLS704eOAxz0nJtkksf+SiLbP0tKhmr9JkEQEAQiBwEhWJHTF1KTThAAscp2ECs6DxKBPu2TqHw9yXtWKz24cGE+S68kaAv3KjhMVSY5iRI7Ul2CBfwXxJ+Ki2s/78rQv6Bg5c06nY59Z/HCfRMI1mMCqH8IjB276micDoQ7EE3tylKnMpvNdrndblkC+ypID5VBjhLUmZAYuttudVqwwy4r6WX8eLwrAfJkae2dIGfP+VdbeVoQEAQCiYAQrECiKXkFDAEQq1SnxApSABrgnjEW/2p8N9NsVh9evDh/dcAKjYmMpugKC88pQ1O2IjKp+sbTK1eghnoDJPY8hgGnLidE8yXXkdSVIFmFIFlvoE6jnPXaBlK0yOn8lr/aAMJ1aGnp8HWe1Xumvqio6DHkcWWbKxK+nFx9Hi5I4KIktl2QeIaRpBIEwo+AEKzw94HUwA0BPomVnd3vRiwWF7Y5b2zdq7NvIBxRtz8sV750Pmz69v09KTc3dyCkGUu9HVggWCXAvADPbSsu3tiPaAKu15EQCATYdjAhIYF9ZbW7A9NBZu3Xwb/Vk96WA2e6l6C/2C4LNnOtc+QLp6pxp7f5SXpBQBAILAJCsAKLp+TmIwJYgExGo5GvtJmMONw9Gz7hBmL1GaQqjyxYkA/jbQmBRsCpelqHfBOB9/cgaEcHuox4zy8vb14GAksJT2ylQypLGPOPw7/35CurU/jYLgsuHp7Hj6Pd8oStl3IJXDngxgIJgoAgEC4EhGCFC3kp14nALENhYZ9/4oJbOMZsdSvgQgcOMtUvbDZ6DDZWcwWy4CFQWLjy/xRF9zaXAMwfw6J/U/BKi+ecebz3nY4NAzYSKq6+sR3hMnr3FRXHAZCEVxzXQjkC+hBOZe03wvj9XV/zlecEAUHAPwSEYPmHnzztMwJTdEVF516Cx/l+vHbuAJyX3PKFuY9joYcdkYRgIwD14AOQetzmWJzpAhi4s82QhCAhgAMF9wFvM8b3fwJTxEx9YWERTiyqV7hdEQUfWSrU6flTAlOG5CIICALeICAEyxu0JG0gEOBrQWBIrS0ELu/iznz5qLryPVSBT0IV+G0gCpM8PEMADi+/QEqcTFMtVqtt6MKFw9Z69qSkiiQEHHZZdD/mVq6rXiDM72zfXn3Jli3jGiOprlIXQSDWERCCFes9HEHtw2mqSbAXgTpQOcTdkzgWADuqOQufT+OC3E8iqMrxUhX2Pr4Oje0P6eESSFVcp93ipf0x1c6CguUH6XQGtstq7Ud2KKuq5smlpSNWxVRjpTGCQAQjIAQrgjsnVqoG9RMb9eLqEOUI9zvvnFd+zMFu+1kY5MJ3k4RwIFBQoF32/BeXzdIOqAfPDkc9pMzAITB8+NJeiYlG2GUpx7Tlqq6GPeNVIh0OHM6SkyCwOwSEYMn4CBoC7GRRp1NwMlDFiTTF0L4gdS6Opz9fWjr09aBVQDL2CAFIr/jevKccBEu9HRKsBz16UBJFOAJsl1XwBEjWFZh/RieBxn2I9nvgG+1/EV55qZ4gEPUICMGK+i6MvAbgRBpUgMr1kIYc52Zw66oojo7bXywufhveraewalBCmBEAwcKpNu2wAQiW7TicPPs6zFWS4gOIAPr3MhBnNqp32WXZ8O8XSko2XSu+zgIItGQlCHRAQAiWDImAITB27Ip99Xrdjdgts0ow0T1jkC3cv2Z/GZ6mnxFP0wGDPCAZQYX7u+PAgVpRWbmp77p1E5oDkrFkEjEIYG4ejGuQpqOfR7gqBZL1DS6gnowLqLdFTEWlIoJADCEgBCuGOjNcTSksXDEWl9beBPuqU/ACT2lPrNRleJG/Wlpa+9+u7sALV72lXCK+kighwbQZpDgd/fQL1IOHCS6xiQDbZSUlGV9FX/+jjWTRQpvNftnChUP+jM1WS6sEgfAhIAQrfNhHfcmjR68YZjDobgaxOp0X6A7ECvfhqa9XVW1+VCQikdvV8AR+Mk52fsw1BMF6GgTrmsitrdTMfwT4HsNCvpYHKmGHXRYCJFjqzfCX9ab/+UsOgoAg4EJACJaMBa8RGDNm+UC93nALHjwT5CqrPbGidfj3DLO55WGoHuq9zlweCCkC8Jt0Dw4iTOFC7Xa6DG4yYBsnIdYRgJ0k+6G7DySrm7OtUAurj4Nk3clcO9bbL+0TBEKBgBCsUKAcI2XAjqMPjvODWKm4VqXNkSE3D9KPTfh4S1XrHywtLcRJJQnRgADsrz5AX57m8EWmjvblkuhoaKfUcVcExoxZMR42k8+722VhDMxsaLBdsmLFMFysLkEQEAT8QUAIlj/oxcmzWIRz4WoBxEp3Dprcq0Ozt8Lz+rt2e+ODCxeO3REnkMRMM+FVfwWkkENAsFbB/9WQmGmYNMQjBAoLl/cm0r8GknVU2wPqXIvFPnnRoqHLPcpEEgkCgkCnCAjBkoHRJQJ5efMyMjMzWBWIq22Ufu4JIbHaiYV5JgxkH1iwYCiMpCVEGwJsQ2c06hej3nr054eQXsGWTkL8IaDZZbFfLLbL0vzVYTysRbymtHTIl/GHh7RYEAgMAkKwAoNjTOXSu/e85O7dM9h4/QLsbAe2J1ZUhe/fxw73oUWLhqyJqYbHWWP43jrYX2k2V5BCTiktzb83ziCQ5rohAEn1lfgn+8vKdnyt1kKyeS+INy6RliAICALeIiAEy1vEYjg9juybEG7ALnYyq43aN1WtxfcfYSl+uLh4yLIYhiFumgb14JPoZzib1AzcT5F7IOOm67tsKDsJxjxnu6zhzkQ2EK1XiotrrhI3KzI+BAHvEBCC5R1eMZp6lqGoqO812K1ejBfrSPdGQk3QgH9/is9HoC4ojVEA4rJZRUWrfsJiOgELaF1tLfUtK8sHiZYQ7wg47LIMr4N8H+nCAvP/e1xtNVnMAeJ9dEj7vUFACJY3aMVc2im6wsJzLkezLgOxKujQPD62/bnVqj4mTghjruPZwajJ6WA0B4vnH1ADHRh7rZQW+Y7ALENhYd//gWRd6maXtURVFXbl8bvv+cqTgkD8ICAEK3762r2lSlHRygvxsmRfOPt2kFiZ8VL9CovuE7gQdrYn8PxFVIAz/sNqiH6Ci2g5SegJaGFOwxdx6/XKt85qvFBcPJiJtlcBrr+Ph8OkxP2JPvTqQUkcNQjATu+f7C/L5e+OD7cg3gJp9mvhbgTeOyPx3hkNEfucI4jkoE24O0TK3wUBIVhxNihgYwEfVrp/otkHt2+6agXh+g7Gzk8uWJD/nTewYKF9DAvtDRhMR+wHkuXNs5I2PAiAYLPbjYecpV8DgvW0tzVBv5dhgeuBSwzTvH1W0kcPAiBZh+EwxPOo8VCuNQiWGe+K/0KSdRv/M1wtwfi7B4VPwXvnFLx3PglXPaRcQaArBIRgxcnYgJPQU+BUEHZWymHYjbr3uw0vzJ/w3VPw4vz5nuD4FItpDtEoWL7aMoiWjCVq6IpgzSRKhdOskXgJ1uEujhWT8Aznj+/1ucjnF6L6KUTWv/HithKlQBJSgoq1vrA5HY4wDsZDuU1Ei2EsJA5M99RBHv4O+ytci6KwXzMYuNv2LS0dim7oOvxI1Af3qgxOIqoYR7QU/WTvimDNg6809OcgSBbWuksW4AcgAXrIRDxfgzTGRqJCC9F2pFnvXjJ+S27BuNGjDPgMWIj0SCYhnAiMGbOqLySe8JdF6C5HgM3mRzU11RetWTMOwuvghgV4P8BAcBSXAg+oy44jqu2KYLnGD8Zg8yyk5XeMVl/sKH4mSne9d37DGMV3WQcRFfN4bm0X0iHvQfiuJ8paCkO0iuC2TnKPVQSEYMVqzzrbVVRUdgxeLddhMWWDVaxZrS9HvFvU2Tg99iwkVuAyew54IV2IDJ5BymRn6qUgRSM7I1hzNZ869IRb2rV4g52GBbYEBhyFOrzU8NvtiGciuuy/PkB+Z3DefxAV4eMtDNBhzpdjE/6+Cr/jsloJ/iKAE4QLsFiOwSK5Hg5G2RVHp5IIJrn9iV7B7+e7lfkA+uGOjgSLCRQkCS8jI424cUCffY7V6Vy3BfEefH02IktEwNHJjvQXQQr2OqfncYN/P4rnNKkYxswGEOyjxhOt9LfN8ry/CLBdVr+nMW4uQU7auwSbs79sNsvFCxeOYH9qQQkYZ2dgHLzsGhMoZBPGX7/OCBbeG+cg3bNIo92NirG0GXES3ju/YweRh7G0Gl//B5Edq2LYaeE75KddgA2biBHYSLyDPMbwv/HZgrJvRsKngtI4yTSmERCCFaPdO3Zs2QSdTr0eL0MQrNZLXbXW4qUIjqNMx8L6hqfNhwRjr1RIofCysuKF8wII0iIMnmYsqO90JFjYIQ43OX7fifyn4jMBzz2EuB5vvZHY7o50EixeQJ/Gm3orfruVX4qQVPXDQ1uxqC/Bv3nhvx7bz7V46T2FNL0g0cgUiYanvdZ5OseVR7rVsK1JwGj4ApLLE7rK0UmUpwP7MsTpvODg81cmyh0JFgbVTejXR/A7uDj9D2mPx+f5+HwK4+Ra14KI33eg3x9Hv7MrkIvw72IsYHujrDH8N9KvQJ/fjj7vhX8/j/ghfhcnqP51e8CexqbtahDz/7TZZdF6vFP+BT9qEHAHNnwF6TUuO12DcWXEOHgJBGke/laZkHckWPyOws5vOcYPn3yeimhhso7PKnw/xAx1tpNgMXF6Cd+vwu/sSLkb8hwFY9QlIGjz8VsB4k0Yg0swRh9HmqFVSMObhMC2TnKLdQSEYMVYD8NZIO/KbkSc6FhA2wJein8jvlha+ubLMF1oFYl7AgFePBdgsLyGl81rKGCy+zMdCZZroUUBU7EQ381psXi+j4/T8ZLbDyTJwgSLpRtYeE/k35HHZ8j7BLwAD8T3VfidfW3Nh26IL58lLLZX4OMkPD8SjnqWelJnSdM5AlAPnguCPYN/xcL4AE4Q3tEVVujLj9AXp6BPdrFz6UiwMEbmIB3b9o2DRGA+GLIJK1IFvqvHv3u5LYiXsKSLf4cKph6/V+Pf3cHKbsWC9iCefwb9/gXXCWOFJVu1GHP50p+Rg0BHuyx29YF3yzSMJZddX0AqizFzMt4LH+Nd8jHeJad2eO+0s8FybQaQ9kmkhdQeYisQKYzfi5HHURhLa5wEazbG46H8O8bsDIy/czHejoX6ewFI1RakXY7P653vHZbc/h+/l6BKRHIJgoDnCAjB8hyriE4JG4ki2Eiw93UmLC4VnlZnLKJQBykvFRcXPwdpuWYH5W1wkSY8dx1eTk92eNG1M3JH2sfxUrseL7pT8aL7mNPi5ccqocsx4CaiAluYYOFF9ioWzoucv0/H52X4/lDY3+hAqGbh9y34bqN7Wfh+IiRY5d7WX9K3IVBQUPaQTqft3DE27GfjtOg7XeHjIk2QLA6cQLSuQ7+3M3JnwoU+y/sGxGmK0+4F/c7SyRyMGRNOfd2Nv9sZJfPvyDMJv2fib1Yp88K4BOnq3cpa1pHUS3+GH4FRo8r6mUz0GmpyuGMsQd2rqq9bLOYrliwZib2Q/8FFmpDT3RgjLJVqDR0lWK5/4/0yGWSI68XvnYfxcTPeRefg3TGXCRbG1kcYT6e5/47v+L25Ge+n+fh7O/5uN9bhs+asjuPf/9ZJDrGOgBCsKO9hSKxGoAmsXjsVJApavLaAlx37rXmttLQahGicX4bCWGgnYbC8h5fP13jRHY+/8acjuCRY+PNy/PYCJBFXQhLxLNI8BMnEbUio4EW3BP8ejoU6H2K1tN0RLPy2DjvI9fx+RH4uO4ko76nIqT7sr74CET8WNWoym5sGLl48mheUTgPI8lvoD7aZYvs3tm1pDU4J1l5YfJh8bUIfg1vRP7CYHeS0eRmKBY0vDHbZ6u1y6sudYGGMXYMxwnfi3Y6yWJIlIeIRYCfF/dgu82JEp42nOstsVi5YvHhwu82RL02ZQ3QMiNHXrJZGZoe5Dso43zuu8XQL3jOPYKyejbH6Fsbf8xh/V3IajKm5GFP4mcahclW7I1h45/yKstigfRnblvpSX3lGEHBHQAhWlI6HUaNWDTIaCcekldOxWGa6NwM7yZW8k6yu3vT4unUTsP75H/hEIG57Xo8Bk42X3SImQfhMYONQLJJ3oYT/4N9V+P0prNaP9oAdDb7rybtFfI5gcoXPL5F+osvIvSsJFmwhZuPF+CWegdkD/YHPP/DSHIDPcjzvtb8m/1sfSzlozmXXg4z3BUeGUDN/79217leoTqBagSmMZoz+E/pAh/gjVqz70e988hACRVqK/rkV3zcjfo9/V+Df32KMcP/x2NSId2dGye4EC6e/crDIlSE91jn6HnmtZrKG+AAkEgG374mlXg13W0Dar+F3QNu7SF2O99AVUBn+4k/dnGrmNRgLfVh1h7z4sEM37LoOxkbuWpCmJ1naid+fh03BXXjJsO1mHiKPlwGIOOhMczD+DnEZuXclwUKen+O9wwbuZ+GZeRh3rPLujWjH87zJkCAIeIWAECyv4ApNYpZK4cXUqZ0RH5c2GFyn75Ru7WukrsFL7U2z2fwIRPTuKpaAVBxvytGJELnjBTWKX2qIP+Cl9C8sjAOwM3wLhQzGS+lT7B4vwWI6EN89hgFWiNiA+C1EUvdg0lI84AAAIABJREFUB1o/C+mgw3wJi+nXWDg1mw28LG/AQs5i+n9h8V6APDPw/KMoAyZXBPMIzSB1Osrz6MRjQBocg5lAPXgg1INshM4qnddx0OHCPTWT7e+Q5kr0YX/07yYQp/9hwXkT5IgXomn4zoDf7kDfvAXyPBF/s0Q1D58b8PkC0r7KZXA+eHYy+vFOfAfupn33IdIxUZ/I/8a4GYv8HnEScjZWLobK+IFDQer3VE/5PbwIOA7W4CCE4rKXU8vtduUO+MvSLhT3NUCKNQRE6jGMHSZLEILTz1A3X4v3TDbeIe/h37yBY9J/JrsTwbuF3zv7YJyZ+Xs8cOcE2Pmx+xC8U95BnO2yDcV44w0b21jdwVJXdgeB9Hwg5wg8m+ok+WzK8Lqv9Zfn4hcBIVgR1vcFBSsuUBT9DSUlxXBT0GYvNWbMgu46XfJtkDycjRcYBETtwgZIrN5W1fqHSksLxVdUhPVpJFWnoGDlv3CC8L9cJ4yZG0HkH4+k+kldohsBtssyGtU38J46zDnG2Bbr6ZKSt2729mBNdCMhtRcENDcfEiIFAb6+BB6T33Ucf1bPg/rmzYKCkkyYVkEVSOfipdWnQ123MrGy2RofXrhwrFxREykdGcH1gHT0JYwjtpeBg1F1Ao7W/xzB1ZWqRSUC2j2GOFCjXIR3GQRPGpn/DJL1yZCsV0Zlk6TSgoAPCAjB8gG0YDwCyUIBJAtsNwAXUNor6QsYqJfgj/PwkhrgXiZUOyBT9vewQD4kt9sHozdiN08QrD+d909uLS7eiLE2QfNyLUEQCDQCTmnpvciXHcpymK+qtotLSoZCEydBEIh9BIRgRUAfO+yqlK9RFe0qiK6DWgHS9b7NZoXEatjaCKi6VCGKEHBKQzfyaVNIFL6HevDoKKq+VDUKESgsXIGrdXTPY8wN5upj3G1SFPVfxcVD+PCLBEEgphEQghXm7oVtVYrBkMLH2ztcvtyuYjV4MX1otdofWbRoKJ+kkSAIeIDATNgGt9nxQXqFE6cKO3zlhe5xECx2SCtBEAgqAiNHLulvMpnYLgtnFbSx14C/H8AF49OCWrBkLgiEGQEhWGHtAO3I/Ed42ZzUdTVUK1SCM5ubLTctWzaCnTJKEAQ8QgCECqcylXE4KXgPr2s4Ss/H6NmlBuyv7JNLS4e85lFGkkgQ8BsBzS7reYzHyWyXhXcaDuqpb1ZVbbqsoysZvspJTB/8BlwyiAAEhGCFsRNwp5fmvdyTKmDXx/f6fQ4V4cs49ozT8BIEgd0jMHjwqoS0NM0T/nwYGF+ekGCCw1nlZCxsFlW15JeUjIDnDEdgSSoOSrBbBAmCQNAQwBU718GVA+yyFMdlzKo622azXehu8oCNwSxcQn8DLqFnG1QJgkDUIiAEK0xdhxfNPZBc3e06ZeNJNfgqCqTfxPYzjY2261esGIar3CQIAl0jgHsHP8diNhFjhm32EjDmerOH/5KSmsKxY9NwX6VuPE6u7oOlbjqfWhUsBYFgI1BYuPJIjEOWZg1ykCxaBbvSK0CyfoI6sSfUiavwdXFJySbYb8khjGD3h+QfPASEYAUP2y5zBrm6BETp6Y6XMbs/gEWwEr9jUVTXwFnfWkWxr8XnnwsWbILDRXnphKHborJILGZ3gUT9p0PlXarmXqyqwX2Et0Jd+EhUNlAqHZUIFBYu3QsO+9kuix0JM8mqguJau3Qc4xUuHjTp1kOwE2QXNRIEgahEQAhWiLsNR5ePxwtkhsPXlRaaWLqAf8MLu7oWKsA1eLUssdubfheVTYg7JwaLA5k/DBIqOM/vMrwAY2O5figG+z7SmwRpFYRVJvaXdaFDks+qayoD6eJrtZhg4TYK9RRcRv5DpLdF6icIdIaAEKwQjovRo1fmwR3DM3iZbMSLBESKymAb8yuc720LYTWkqLhCQDtIwYvWwI7NxgL2DcbfSRh/7G1bgiAQFgSgxr4eBbNdVlonY7QU5hCHiDlEWLpGCvUTASFYfgIojwsCkY4AFjDc16bgGsi2AHK1ACdTj5WTqZHee7Ffv6KilZPhK+t+tLRn561VX4R9oEeHgWIfLWlhNCEgBCuaekvqKgj4gADcM9wIqemjrkdBrrbYbHTCwoX5xT5kJ48IAgFCYJahqKjfoxiPV0LCauoqU/wOCav9AniAfzdABUs2gkBIEBCCFRKYpRBBIHwI4I7LQr1e+Rs1gONRasSx+HPhZ+jj8NVIShYEiByqQQXSKxU2V4phd5jwSUO73TZB/GPJyIkmBIRgRVNvSV0FAR8RgG+hxVjERsiJQR8BlMeChsCYMUtH6XSGY3EYYxwKQVTyOi9MfR+qwnaq7qBVSjIWBAKAgBCsAIAoWQgCkY4AnNq+ijqa5cRgpPdU3NdPwcnXQ6HSnsC3EACNvfF3D0aF/QDi4zrcTPBU3KMkAEQFAkKwoqKbpJKCgH8I4PqRg61W619yYtA/HOXp0CLArhwSEoxwlKsciJLhEFfZy2YzT1y4cAQkshIEgchGQAhWZPeP1E4QEAQEAUHAiUBBQUmmqqbirsL8JQKKIBDpCAjBivQekvoJAoKAICAICAKCQNQhIAQr6rpMKiwICAKCgCAgCAgCkY6AEKxI7yGpnyAgCAgCgoAgIAhEHQJCsKKuy6TCgoAgIAgIAoKAIBDpCEQ8wYIXX+Xt39eNVch4uI1okI50uTiumwNgc3BuN8dis6lmK+20WyzlFru93MyfZvvyFlJ+mjJp5NJI7wCpnyAQSASmvDorcfBeeQepet14nV7XhxTMEzvlqArl2u2UjenSYLVYy812684WMz6ttp1mqzq/uUb98f5LR28PZF0kL0Eg0hGY+dXW3JZ02wSyq/voFH139/ligzW9xWKrwhzB2mLdaTXbyjFntjbb6VdddfOcKZePa4z09kn9wotARBIsJlUz5mw5E96nT8XAn0CKwoSqXbDZ7ISBT5bWaNf+Nlvcv7Nus5htPzXbWt5/4ZoJn4QXaildEAgOAi9/ujwtKSvtClWnHsPH2XHtSGLHktrmCeaI1TFXsHi0zh+eS5g7S8wW+49Ntobpr157pGxOgtNdkmuYEXh3zuohdjXhSlXRH06KOhrVabcOYv1xrCUd5kn79cZmNttscy3Ntu9Uvf3Z5/45virMzZLiIxCBiCNYM37ffKDOqjxBOtq3M7zsdtfgdydSjsWidUK4ES/XpMDO42e1sfm696aesCCU/bDvvvt2S0xM7I1J2x2xGovfljlz5rCkgJ3mSRAEfEZgiqrqBs/ecqGqU6bplM4vyrViI9KeXLmIVdv37RYOnkcWm9VisU9vqad7Pn7gyAqfK+j9g/oDDjigp8lk4vmShit9tvN8+fXXX2Xx8h5LeaIDAjPnVWZYGpvvxkbkGoUUY2cAOYiVc23RNiDOjXu7zbzj99bNvMVWAbZ1zw7b79N/njLFGirgMVeSMD96G41Gni+KTqfbUldXt2X+/PkiWQtVJ+yhnIgiWG/+tvFcRdXP6KzOjl1FJ4PduQtvWyTcFo520iyeFFa7RdUd/+19x38TLPwPOuggHvAnor4noQx4JFaSOpaF33gS/o3fPsMi8hkIl0gLgtUhMZzvjF+3zNARndtZE23OjUgrudI2IJ1IfNstJs6Fw/kdpFk7dTYa+uWDE4NGcA4++OCxer2e5wrHAswJNKl9wHypx/c/4vNTfH7+888/l8dwt0rTgoDA9HlbklOb1OXQhvTrLHv3jUh7LYiDZLUnXe3niWOO8bpj/eLraSeeEITqa1mOHDnSlJube7jdbj8J82AiYt8uytqMufIl0n22devWH8rKylqCVSfJd/cIRAzBmj5PNaY2b12J6g7oWGVP1BvtVIW7LCY24gnEAQ1e8NW0iYX4Sw3k4DjssMN6Ij8IFdSLMfDbXVwKVSdlZBiovh6LnHlXwRWe+RrP3IKFQ7wTB7JTYjiv139YM8aQmFjqGNJtwUP1RpsKpMMmxLWQsKTYEWz3fz3t5H8HGkoQq/1ArB7BuB/fMe+EBB2lpOiputpKbfVoTdWCheMpxPtFshXoXond/GbM3nKHTkfTOrbQBsNE18bdoQXpoBlxSbQsXUh8nemx/9eC2awc8uMjE+cEGEndIYccci7myn2IuxDEtDTHclNXt6vwDO+DLXjmHqwtfFUWzJglhBKBiCFY1784f/zeQ3vNwv5V7wLAF/VGO925c/C7A6qQarErxtHf3HfsikABfeihh96CQXw38kvhPLvnmmj8wZl08IEZ1K9fImVnGbFxcpRWW2ulrdvM9OdfNfTLr9W0Zk2T9j0mAjOvl+rr668XEW+geiZ285nyzoIn8/vlXuveQp/UGy47E+dCwraN7kGnKKu/vG/i4EAhCWKVZTAYnkN+Z3KePC+GDkmmQw7Oon3GpVOPHiZKS3W8AphcVVRaaf36Jvr19xr69bdq/Nvimi/V+OOWX3755cVA1U3yiV0Env6qbHFWevJIVwvtTjurNlvEjja9HdSAHeaJ6znOxz2opM74ZtqJ5wcKSRCrQqwtryAWcJ5Go0L77J1Oh47PgkQrhXK6GYk3JBxaWuxUXmGhpcsaaPacavp7fq32nXN9WYZNyYXQlvwVqLpJPntGIGII1slTvj7soLEDZvXrkbmrLZUP6g3elfBu3j2YjHpKMhkJpwyHfzjlH8v3DM/uU+y9997Jqampr2Hwn8Ep9+qfSJdc1BvEKtPjrJevaKBnp2+mRYvrXROhBGrDk7E73+BxJpIw7hA47q4vHzrziNG3GI2Gth34Loc8vFFv7Lq5TTIZSKdXtn5w5zG9AwEwyNUQSK0+x3wZwvntt28GXTK5Nw0etIsWvdPimHB990MlvTZjK23fbtbSYNF4vqGh4VpsShzMS4Ig0AkClzz587Kj9h0yDFPEIaXaRXLb3laxc2mWk4ThWZZ8uQcdjCCTEwzU1GR56YtpJ1waiE4AuZqEufIqYjITq1NO6k7nnt2zdQOypzIaGmz01rvb6MOPd2qaE6yHzXjmMmxKOjXD2VN+8rv3CEQUweqRnTprnxF9KSnBSPVNFmpstjhVGZ2JbTEh9qjecADCAz8t2UjpqUlUW2+munqz3wSLd+JYLH7E4McOg7SF4qxJPYgnmi9h1i9V9OjjG6ixycYTYQcWjglim+ULkvHxzLF3fvbgmEG9bx09qIe2kahrtFAT/JW4q9NbJVoeqjcYOR7L6cmQIiUnUCI2I9sqG9a/f+fRA/xFFSr0/Z2q8ExWl995+wAaV5TuU7ZWq0ovvbqF3nvf4VUC+c7CPDwOahBeQCQIArsgcNrUb0r3HdFvbL/cdGrB5ruuydxqpN7OfncXm163k7b4zWVq4irAwOYfmCvpqQmk4mTWhm3V0yHxvcLfLsB8uQl5PML5jBiegvkykHr1NPmU7Y4dZpr24Dpa6NzEY22ZMnv27Ht9ykwe8goB39iAV0V4lpglWNkZybPy+nSjAb2ySLFb8eK0U32zFYuHmarqm6mpxbGAtBkhtteLu9QbLKnqloZBzwtFkpEMRiP1ys3GYlFHazZXQlfd4hfBwuA3OBeLI5OT9HTnHQPogP0yPGvoblKtW99Md9y9mrZubeFFYw0Wjf3EoNdvWGMyAyZYg/rk3MrzJTcjiQwwKeSFogGbkpoGx3xpMbsWh07sR7BYuNQbPEey0hIpFZ/afDGZqFtGOq3fVkWrN1X4TbCwGekPtSCrJnrk5SXRtHsHUU+oAv0N331fSY/+dz02WlDMqOo72Jmf7W+e8nxsIsAEa1DfnLGD+najJKOOTNBCN7ZYQLQsVF3XQrVYY1zG6rvYYTk1KIwM3smUDTKVkWqi1EQjJSGmpiSTXm+ktVsqeL74TbCwvpyO8TwTZSn/OKob3Xhdf0016E/gTcmTT2+kL75ynA9hdSFI1uv+5CnP7hkB/3ptz/l7nMKdYA3snU2NjU2Q5jSBaNkpOdFAOVhETAY9KZAQYXBo9hkW2Iu4BEY88Hknz9+z5Gt7VSOZ8XtSQhKlQHKVlJgAclUREIIF0e1TOBJ7NRuvPzRtMO1dlOZxO/eUcGe5ha64ejlVOmxNfkM8DCQrZEd/91Q/+T0yEHAnWDkZyZgvzdTc0kJ6EK10SGu7pSdp0lSWSPGcgINRsmLe8HzhucITnwmWHXOkoq6ZKmtB6rEDT01NpOSkJKQlbb74S7BYjZ6WlvY7ihvbt08CPfvUMI9VHJ4gzZLfqfevxdzXFo07sWjsYsjsST6SJrYRcBEs3pAkGHTa+mI2WygBxCULhCk9JaHVTpbnC88VFZ+u+cLGJryBZ9XgDqwtLDHWGaAZSU3W5ktVXZNrvvhFsMaPH1+EteVXPn1++GFZdNcdAwPaMQ8+sp6+/b6C10oz4gTMF56bEoKEQEQTrAYmWVg4XGSL/27BIsKDnslWMnbbOiwVDc1masEugxeIBKgXecAnJ3PEYqF9Bo5gwaD9AAx+bVBee1U/6MVzW7tm0+YW+v7HSpx+stBBB2TSuL3TulQZLl/RSLw48GQ+7BAYLI7Q7OO1wEaK19200rUzvwo782eD1P+SbZQi0BnBcswXx8bENW9gz4dZoWJeGKAqh/0hmFMTdu5wkogFBXMo0TVH2uZKclJiwAgW5st/MF/u4lOBz/5vKPXHoQ8OTIgWLKyjOTBcT0rU0xGHZ9HAAZ3bYvHuey4Ohfz5V60m+Try8GzNGN4VZry9jV55bQsvGlaEUb/99lvADrBE6fCQandAoDOC1bq+aPOlCfZT2GTYbcRqv0TMlSTMmUZoUHi+8GZEj8PhySlu88S1vgSOYCmYL3MxX/YdNjSFnnwsn0wmhwF7M9zH81wpKa3TbBYPPyybMjPbHVZvbTEfpPrp5ypauaqRxo5J1Q6QJCU58mFp7/U3r6QlSxt4vizF2jIGX8vpwiDNmKgjWNoC4iJemBh8Sj3FjUhppCq4BGs2Hy0/CCcE75syqHXw3zN1Df31d227bsrJMWo7kDGjUlu/37HTTHfctZpWO08Pun4YsFci3T91cKue/WUsGG9i4WB7LCwag7Fo1AVpDEi2UYiApwSr/QalCS9sE+aL2+ajk7kSKIKF3Xgv7MbL2EjXfTPCY/+uKVCF4zStexiNeTLt3jxyHTvn3/7EnLr/oXXa6VtXYKkcn6JiOy6WIjNZu/Ka5bRiZSPPl0+waJwShV0qVQ4iAp4QrNa5om1SIBFubmndqGtzRpsrwSNY0IycifnyLo/pV14Y3roZ+frbCnrq2Y0ggG2G9ZzmpBNy6Zp/tneF9cLLm+n9D3cQb0pcgU8ZXnZxHzr1ZIcwoBxaknMvXAITAtYE2S+GFOuVIEIf11kLwfKi+7Fg/AOG7d/w4H71xeHUr69jN/7fpzbSp5/v1P7mnQcbI/7xZ42268jONtKMV0ZgYjqOnv/rhpWasSEvEnsXppPeoNDf82o1SdawocnY5Q/TfmNj93MvXEpVVdg9iVGiF70UH0mjgWDBluRp9MZVPE94vvC84R30hZcupS1bWsiAsX/A/hmavyvXKdpDxmfSvXfltS4EnJZPQ/EOnKXCa9ZCFYPIYfIFvej8c3ppf/Oc4rnlDPtArT4vPkaCtNITBKKAYOkwX3gADzr5xFz619UOd1eryhrpn9eu0AhTerqB9t8vHXOlQbPT5XD7LQPo6COztb9/nl1F9963VvubJb0FY9O0tYVdm/Ca8vR/h2oG8xxeemWLdsIQG5KN2ADliRmKJ6PI+zRCsLzADOLbGRiM57KK4t+3DdCe5N3zCacu0BaBW27ci479Rzft+5oaK11wyVLt8z/35NH4gzK1gX76WYu033mwu9SCvGBccsUyLa/XXhqhuXvgMPOD7fTcC5t5EpRhV57vRVUlaYwjEAUES4f5sg3zJZfnCs8ZDgsXgQjduFIjV2+8MrJVYjsXG5LbIdnlheDLTwo0QsWbFt689O6dQC8+O6x1k/LWO9u0U4R9+yZg89Lq2ohuvHUVFZfU8Xx5HPPlxhgfAtI8LxCIdIKFzftB2Lz/ysbs7789WnNMzWH6S5vp3ZnbadTIVHrikXxt3vA68fiTGzSD9XHwifXIAw43df++ZzX9/kcNHX1UNt1204BW+8ubby/T5sWpJ3dvlXjxenX6/y3ShAAwIzgSJ9Z/9AJOSeohAhFDsCbe+fHReKd+O2ZkPuX1cRi5d2aD5Y+KcPXmclq0pAwWKSmjPpx6zBIPMdKSOU8O8t1o2f+5G4QJjkQ5sHd2Jli8MHz6wZh26o27712j6c0vhW+ss8/qScuWN2i7EdadfzyTVd9t4UKQsfUbmmnqlLxWP1p8vPbMcx3O3SHFGgFR7jJv6ixpYxeBI2945+X+PbMuGjVsIA6AOIzcO7PB8kdFuHL9dlqxasOOzx86o4e3SELdcQjUHb/wgvEJ5gWftuXAtiFslM6S3ueeGtqaLS8ax59cqqlBXnxuuGZn8iJ22W9jl33ixBy6/tr+rWk3bGymCy5eqtk3fvdlgSYZ4+AiZCBYa0GwHGIwCYIAEJh4y3trBuf1Gzgsr1erkXtHGyx/VYSLV26gjVsr3//20UmTvAUdm5GH+DaPffdJ1w5OuQLPFZ4zrOL7vzPbpiGbo9z67zLNFvHdGaO05JdeuYzKVje1buhdeXz0yQ6oGDdpjnwfvr8t77umrIED32rekPwP8+Vf3tZZ0u8ZgYghWHyK0GCpn2VtbqAJh+yDF3JiQAlWfX0DRKh/kykti+y6ZK/dNGCHcSh2GD+z0SETqcTEtivTWNSaCiNe1om7B14IPvx4B114Xi/Kgjd3FvPyjqSoMG0Xtw68w2BDXp5IvEtxBT5RyLYlCDdDjPvonrtUUsQDAizBMtSX35qTm0X77z1K29UGimAlJZho9fotMKhdTMk5/TZ9OOX4Tu9v2x3O2JDwWL2R3ZfcP9Vhq8iBbaleeX0rHXVEdruDHfzbzzj0sQ6bDJ4vHHj+fPDRDvo/+Jfr1SuhXXE8r3gunnB8Tuv3fAJ30tkOCTHCaLl6Kh5mgmdtPPXezxc37dg4ctSo4TQsf4BmXxUogmXQG2heCdTe23aQPaW7T6cIQbCWgWANu+6afu3WET7wxAenLsCcyHRKtbjFmrYDDnfzBibBHtGx2f8Ntx0sWlJPF0F17jKO5+/ZmztvVjgd2zm6Att2PfzYeiZY60CwAntc0bNuiflUEUWwstOTZ6XqzbR14wbCgXJcM9ObsjIzYLcBp6NuJ6M8NXI3wMt1ZWU1bdq4hUzwfdKzb3+qatH55AcLE+CfmADPsMH6k49rjqhDEv73zEb6+NOdPAlexCS4LCSFSiERjwATrIE9Mm+l5hrauGEzZWCe9OvbixKxMWlu5pO3ztO37U7h7t7InU9Kbdu2E3E7ruDIovTcnrS5otknP1iYL59hvpxw8YW9Ne/ToQrnTV5CfJoXEt/TIPH9KFTlSjmRjQCrCPt0Sxlbt3Mr7SyvhGq6B/XslUt6nd65tridWPfAyD0Jp2+bWppp8+ZtVFtdQ3369iElKYPWbqvxhWDpMV/MmC+66c8MoyH5ySEBk+0gz4GxuzMkiaPewMMeWQTL6Wi0f/cMWrVyFW3bup3qGxqoGZIfVYVzOBydZV8kFnisbjHDNQNcNpCq4Ji3iUwcQajYx08L/JsY4Q8okT24p6Vi99uDBuTl0bqtlT77wcKO/D7A/+8jJvDppfZknyVTfAeUvyE9nV1PtF7FqGXHKhLefSB8iQkw0d8y5PnYQMDdBisZ5hqrV67GGKzUTj+Z4fNKpzPgAIUBnqetZMYx8xaLmZrxmxFOd9knnAle2vmaHb7xw4y5lACpKbs9gZt16tu/H2Vkd/PLDxbmCxuZ733bzXsRO0t0D2z/UQfVuj+BX1y5uXDT0uHmhBtuXkUlC7QDt9dgvrCRvQRBgNxtsOqrq2j9uvVUA2LUiLXEigOq7IyafSxasZnn9aOlhdcXs7ZhYZcNJqOJjM75ZMOcSsSGPRUnCrO7ZdLAvMHUYld89oOFucI7kK3cTR+9N1rTdrgH9oloxuEQf4IR87sb7i10DyzZOuYEvi9eCwMxX9b5U4Y8uysCEUmwXI5GWYTLqj1LYz3pVPbiboHHakWzudDr2QMWYQfCXn7gdBTXgfA1BnyQlY+iw5sJGZJS4DgxJSB+sLDD4As3J086vQddeVmfViTZgSMfed3mvBvNn0HGx2lfnj6c+sCo1xVYPMzH1CHBKoEEq8if/OXZ2EGgKyP3ulq4CrHixhgbTp+yDyzMFwPmihF+42zw8cObECvfhsBOE/liZ9yubsTiYdXBf1xKGiI7TvTfDxbmyxbMl16PPpjfzhEv+99hY3TXJbT+9Ej+4GR6Acbv7oGvBPnhp0qeLw9gvtzhT/7ybOwg0KmRe0MjNdTVYW0xkx1ri4rdhh4ki+eLy/0H/+3w7M4uDbDeYB6x13a7IYFS0jBfnO4b/HE0ipsOxuKmg1I2Dfnuy8JWh6eMvtsG2+/OOAd2wHxXrns4/qQF2ol1uALaH/ff/ul3IZJBOwQinmB1dDTqbuRuwa5cBc1KwG7c5VA0WH6wsMt4CchdfMap3emfV7T5HuHd+MRTFgRsWPGJED4Z4gp8HcgDj2gbi/nYYYzzsqCu+te/7ZCXlZDkgUfAl1OEdmzV7SBUKSBQrf58guQHC/NlE1rdZzfj2W9QeEPy9WcF7Rak+x5YSz/OquK8p2G+3OllITJfvAQsWpJ7fYoQNlrYgWje2nmuBNMPFs6DjMaBkIVM6r7/qj3BchvPfkPNJ9n5RLt7OPbEUu0kITYk+2JD8reXhXQ2X2RtcQMxqgkW22WFytGoyyP1hEOz6O5/t1cRnnXeYtoOCdatt95K2I14OUaJdu7cSRdddJH23IfvjtZ8Z7mC60g6JsDnmAAnepi5q1/5E86GCI65iD018uDn6PJYJ5PBQ0AjLZkvBIs3J6FyNIr58hckWPu4uy4JfyBKAAAgAElEQVRhDPmUE592YlX+Bx98oNXH2/DFF1/Q9OnTaeiQZHr+6fYSLL4BYcHCel4wvLkBwX2+6OgwiL9/1rxbu+aKa954W1VJHyEIeE2wQuho9MADD+yOeaDdXP7BO6PbqfJcEqwxY8bQtGm+3QJ177330rx58zRDedcBEi6LT+wed5JDRQgJ1l6QYG3woLvary17w1h6PqJjTeHomiuytmiLb4SEzu4iDLSbBn/uIsSOnG9If479kTz1RHsj93/jgubf59bQeeed10qUvIF17ty5dPvtt2unRD5+v737BjcnptOxI9/TLe3tF4p/UW9KpiJKoiFUTUvpA9xtuIGgP9LIlmsBkYngTWdFSNpIJ1iYL58AqpPcnYE6XuSqZvfBqnUmSUOGeH9g5LHHHiMmWexzjgmce2CjXTbeRTgF84Xr0FVov1DADIduonxKwXxRqDtto9n0POYMbhdxzhX3xSNCRoFUw1MEIplgoQ3sZJSvNdA/h7s62eG0K/yJk+W33bkafrEy6JNPdjecu0ZiErxG8Cbe3b0Qp964qZnOv4iHONGmTZsSy8rKHN5LOw/t58uxmCmjaDTWl0KsJlZaTt/Rh8Qk0X2+cE5xvb5EDMFiP1gZiQnfDh/Sn9xtsHanIvRFgrV05UbYa+m99oMFMe6BEOP+xn59Pv1gbOvdTjyC+B40vg+tqKiI+OXvbXj55ZfpzTff1GxV2GbFPbADUr5aBDvyGyDBeqKTvNsP/AFkpFNpKIZ/IZaMfpRO2aSnVKokWHTCkHIZfUmf02bkw5OJSZZr4fC22pI+jAgcfdM7L+T1733pkAE9g+YHi/3GLVu1fttn005z+E3wImDBeBDJb+3oe4ezuOiyZbR2XRNde+21dMop3t9qc9lll9GqVas0VT2r7F2Br6E68xyH3ziE4SBYy/c4X87A3MjDQpFIBZgv3SmN4MeFErAhqaQKzJafsHAsw9xpWzhEmuXFOIiUpCfc8cGqYYP3Gjyob07Q/GCx37jV67e+9+0jk87ytt2Q+C6EVHc0X33DDkFdga+1OcPpeoTXiD592ux/PSmDiRUTLA5vvTZSc9rrCm5+41Zhbelqp9N+0361NkeKMF+GY5ZkY53JxpbditnC//1G02ku8ue1hYlW3G9KIoZgsQSLGitnZaYmaX6w+GRTICVYbOT7/c9/4dQIHEAkZHrtBwuDpdUzNV/lwVd6uAKfWuLTSxxYEnX00Ud7Mva1NGvWrKErr7xSay8bILIhoit0OEabjwWjzC3j9sTqbFCpXtpCMQYSq1wsG7mYAOkQ3u7EwlFN9TSI6jDw66icquhXegGTAXeIdpgIHtdbEoYXgePu+PRhqt9x84jhQ2jMiLyAOxqtrmugX375k3SpWVs/nnpKe8tYD5ruuhSdDXfZqW5qatvpWHZ6yM4P02Ak/OKLL8JZoud+THkX/+STT2p2V+yQdFBe2wXRn3y2k558eiNvRlZiwWjzYuqob/uF4hLqiRlSgPkyFPMlB/MlBxsRvj1+sybfbaS9MFeqqRa78s3YlLxHPMFlU+JB30dikpPu/GS5vW7n0IMP3pe64+RfO0fWzsue/XE0uqJsA24pwG0cqbkvfjntJK/d6bhOqRcWpNHjD7ffZJ93EVyPbGohVhM+8cQTODnb5oNxd1hjHtDNN99M8+fP167OefuNUe3sFW+Do1K+6xPhMawtN3XIy2Fe4ogGup4GYz0pAKHqj5iLOZOF+WJB3IxVpDtiKtaVKswXXKeALfyv2J7ggDJiXGtKIopgZaUlzKLGKqrYUU49enXX/GAZ9PBTovkl6eCnhP37eGCDZbZY4SdoC1VUlFO33O5kMWXgZKLZF4JFrpOE7LBtivO+NNegfPSJDfTl1+WQbCXR888/T/37t3me7moSNKH+V1xxBW3YsIH4RNSz/xvazsno/7d3HvB5VfX/v9lJkzTdG5pORkuhZZbRFi17CwoCIkP4qyCC/gQEhTIEVBBEkSVYEVRAQBEoS2bZLXuWTrroCknbJG068v+8z70nvX1ImudJn5vnefKck9c3z7r33HO/9/s933m+5+57F3t/UVFGMcrHEhg7Bv18NQxY5u0sNhgukvcVKy2g1N9iCQugXmywQQxQIHLfQSKiq0i/SqLjBYVAXlCfJLLBCBnjyZKJhIV4mzj3hn08b1I6TuhRj4kQ4YCupReuXrFI5RfWanulbUxdn6/WjAvqYQVCZEs5WNBuTc1K0eNC8Vyd17PfAK9qTW6b6mAxMYtfFrKS8KfnbesdfuimgqB1dRu87/3gE7Of2ogRI7wbb7xRdO9vDbKlNmPGDO+cc84x99jciii7z6f6+LUExkUx/IJUyvfOEZ+UyQgpk3e3TIKhk9dd3zYYQVEkZapB6tUG/a2VnV6rIMha/fKljJQPvQe8x42SZUPsGcMvr3oypzzvOPHLscoQfa41PHfE3wkR9ijxdl62aIFXVFTkVVYOMCVJ6pXM7suWxOpgsaiqQIurlixZrjqLC02Zh849+nkLquraUgfLUyHrPVTI+nUS3f9+9wivV89NuYkUGz1X+2yaFesnn+ydccYZcT2iv/3tb95dd91lSpmgtO08alORUUo/kDvM3qCqGTdeNeNeDJQp+vYVK7y7Q70dxRcY7n3EK72MYlUg+VEofsnVK+vM4JfV4qe1CrGvMn+fe09694pnqtSPNUoywvOr2jKdZF+9DRIU79ztKE93sxUtrRSsbkEdrG6l+d7HH32sOljLTcFRrYtVLZJCs0R2g5bMUp/EWBthBYt6JSr+lpefa5ahU2xR69S9Ai2z7d+vlzdMlv6SL9e0uQ4WOJbA2E8C40WsZwrCoRTZxrJzqq7PnbfGjAO37PHHH68VKF8tGieC9qZMmeJNnjxZO5svN7Wvbr9l+83KM7AFz4mnfGDqBUnBukAK1m+bCP8QkfgoCYoc/S/1BkhE9DFeqzyjRi0WMywXyauuhf6rbJhYwM+50sp9WRhDRPLDjUN3vveE2ICluZSKD7t0t4Kkoj9VA/6ahMW18onctqfn3Smm6KsbvEUcPG+s9tOOfgSpv0I4B2td7Upv5oyZXlX1asMvTPyF4hdKRK1rEC+oXpwVIlbBKikpMoKGZHPqyq1R0cTcxg2ixUJv4MABXr+BA715i2u8WQtWtFXBgl9+o/5/xnYe9/xlxGbGA7sTnHOev4ktYQ+Ehqx4M57YtkpL6e+9917v4YcfNp5e9vD8/fXDm7bI4fhpb630fnaRtsFSUx+jpGDZCoq53lkSFF29EeKNEXrXV35dhEUXfa6WoKDIHCFA+GODeGqdySnhc604qk7hkFqdUa359h3vH97/vLn6zSpZGSE0XpFjXbPokcLs98Uv78p1faDU2ct0H7/V57Yl9qSeBRIagc3BGti7i/fFgvkKUX+uJO+1KqOYb2ooUh+ObCFkiynUG5PkXiL5UqRjKMbboGMapORLGnndunT2Bg8d7BWVVbS5DlZwIxgkhAlHNpdbyH6E7AJC22233TzC5MOGNb897axZs4xn+PXX/aoLp52iTdFP3jzKb3N7xS6EB3fQYRgMvmL1ffFHLxkXG73tFQDsJZ7pLZlSLENkif4vFncQFGSqWW9kCzIG2VInaVTn7SmVpEFGyRzvHu/vxpT3+cV6shJ6bu19sGRJgQb6oJDRqCWV3zpXJCGD/iKRxunzPW9nBVv9nebjbGmpYNkcrFUKU6yq+dLboMl//bo1phYJ245R72qNKQanXcLlLjWF4KR85Uu5YgsBCigWFEnZKtDy2oouphYWxRW3Jsnd4lNMMEVMcPBo7VT+O22+GW4kDZKQGCTZ6rplhgn69u2roog9verqalnti705c+aYpENaeXm+d/EFA7VLesVmfdl92MQAC3Q9woMquyurGosiR1Du9de03y+wKL6UoFgigQFpwyjYFAiJBiMwLCPUiR00p+ioHUXyg8UEVd77Cn5MUYqir2SFVxrKYPd6qkTkRSK4nfVbvRSaRzUh3yYU54rocIMfICjWI3lNy0+us8SnCfzXOvYFfa8FwN7ZOkYFNbxf6X29Ajo/02cyk+/by/P+wk2rrx/qGo2y2Z7VACDmHjr/1i8870UFTC/Rebuqr1ckFK5SnYp1b3jeCB13pr5/UlrhZ8oquFwC5ER19ZG+e1rnPqJxPhsnD2TkYc0ludeoBtaaVTXeOsMvwriYwa8RJ6NEUEfhRPEGZU0ImeeLmTbCL1rJVyhlK6+41Otc0VVL0re+DhZI3WOPPbrLwJiltxXn/GCAd+wxm3JL+P2pZ6q0mTOCzl/UCp8MlGLHK+HDpUuXipcWeUq+NR412mCFBK+5YojXq9cmCx+ex7iZ8ZkIvLHxHgmM7+jQHO88CYoKWd+5sqy7SLGqEL+ozqok4zIJiiV6xbuLBb7e8AkAz8Avvher0ShZNd5+stCLTA7jvd4dUsmsZW75xYztJc/bUzTKQpRKAQm/f5DC/7K+7yqavEA0OlpD/VLw371V4ohzxCtDRNs/kni/SVg4VL8dodcZursLNZOPU39ncpyOuVr8Mn2SvHBKQLhOF35Y53RWn/BBjWCSvuuk836iw3vr813y7v6Lc+XB+pb63Vu//U6Sbhf1iXdPQ/Me03Ez9fnaPTyl9XfgFpvkXltbr0KjX3rr1tRJYVqjsnE8ftWGE0LWKeqxRp8bZJxQxLqoULFj8UsOf5I3+eKXgkIpXKVl4pcKGSUl3tbUwbJolxfrMHmxHsXjdJfqIQ4cWNz0RKDxG27yN3jmPYbI0KFDjXECv9CQLfAL+YmEB2kHH+gvBAnbLex0cNqZHxnjRsb+CXJe3SdvVZ6kwhBR/E6SJQNlkPQzxojK5hnPbicZ7ZgeQpFRqizP5BkfFiqXClHq3UpxWZ34pVqco517vJsNDa42fBUTJRHtnyr6PUK0Tb4N3uHLRONLpBYib86RTBik32br/a0i1rcCWub4serwerkuLtH57Pb+H833t8iQOF98dpAe4WwFPi852POqJFtG6fPpOv43krAn6/1Enf/OE553sX4/Slg6RefXa3CXj/eUbenz5CTxRL76/AXKlb6SniVceN7NOn+pePeKeFklrRWs5nKwsLQpvYt1XqI6OBD9GjHE+o16r+rVxbLMIXi/Lhb1fvz3yVKwlOw+WsQ9XZDzvdOUM/XtzbcBgWgJFf7t3i+8FXLDttRKtLP1cRI4J2iftU6dNq/ePm06G3nOEvFTwb7xdAkMFJEc70K5YYu83SUkKmVTDJOowLqYJ9ZYrl99pQrhgKDYGAgKrIs8Y5OrpLc5olGEnyPy30uKVjdvqRy5t3j/DJigydLAVSqi+1gETKyzToRYrfePi+jOFNHdqe9O13er9Rgwq7bT+zek4e8tJWuDfl+tz8v1Wz+9rtFruY6ZIeikz4X6jKSVv8QbJiEwS8ezk/uuAgQWsaIK+tbrhzp2qN5X6JUdGk/U9f8xVda4DvqPfofQn9bvU/Qb/m+YGAsDRv19vEyQicfFu4pwnZSqRgqMisSKtHcfAqRBRXlx1eTmq35cRHWwLE5lkPxcrHI112aLKUorhFt1zXqPUiQk3BKuaKn17VPonXpKP7OHYayT69Y7Fnr3PWBWuROO2F7GyDwJjFzZ3zuK9neVcBggihumWy7TVP6RUaxAgeUX6aD6zjdG4Bd4yfILFLVSnLbKm6jXBnHbY1KySOSFPpu8vlJiRMre89CpXpdDx0zsKgb2hBgIb9ogwXzdYVFA/1eIRi9TXGa8FJ/n9RuCpHfwO7T+gj7vFfBBd71+IiGzgyaCYrkboPE5AgryMcJSAcX4+uu4DTqXpLYGDaS/DJLlGuxt+nyWDtxTStkRev9/OgbpbTzXQtpYK1wykRfiGXM8qwjra2WYrBcZNGqVgyq1s73aWvFKg+Z0T1vqUJA3LFPCteSSoWBxH/LiQgvjB1WWeDf/XumBkhPhRpmTP/9lkcfqwi01crnY1za8IpHjibSc/eNP7cIpilcz74oixCVl4pX1Ulh6Sr50l5KVK/qu8D41cZCwbIFPLM8wZ1sFizrfK41R0keUtY8x4B9VePojIyOsAW+sKdHk5Xq5NLgHiQ6vQkZ6fyV7jhTdEq6kVtFHwvxg0SrifqLm/pd03m/0PUY6/MIWEdYz8ayO3V2f4Z0Svb9e/PJ/Ov5YfYeSN1vf9QzkBHoPBvi++q5WH7rqdaqO3y8YG+MpEX/2EF/jBsTAR0hjyMyXgrXTFpEf+jFtFKyjrnhiv+7lJS8O7t890lWEsxdqOd3K2u0evvwwPyvdby3P7M1gUkLjcgmNS5nofyVrmg1tYxuEPF0bOC+UtbBQy8aXLm3wunTJN2FAVnKMEQNUhDbvtOezwS0MQIhQytXjYgAmRIiSZ8VDLvROlujoLgWpq7xQA2R1VHgzNa1XmSwrJlyIP99M/r5ihYKFExfBgWhZY5SsbmKEAwwTPKYJ+EOzVUOtOUfXkxZ/pi52O8rLUs87nli0pEShZvY+OmCujlkgRthJE3iNLId78SDp2ONFpPejYDFePE/y0y3UbI+A2UY3QIjiNhHtzXr/Q/VDTshDgYJF2O+b4sSHtbPwI/r9UJ1/p/o7Ux6r76jvv+r330iKXRhWsBBSuv5oXf8tHTNZx58WL/Fn8nGHXPLIr7Qi6mL4pUdFp6QnuctZ7Ic8Fq6Y/cAlB7Jbc3iuiJtfdt111wJ5cp8Vv+zLVh23ahl6jx6bb9nBc2C11LvviV+Ul7VoUYP2C12v5PdCr582ed5mQJFW2HbeLMRon90TT63wfn3dPJ+JGxt/KH65JRirzy+VUj72V5iPlU/9FBrvKa7pInosECdYpSonMD18T6/v8V1rDBWfXxANVQrH18t/vFQT+x+8yfoGCYeiY0IfomFTlkIXvVDeILMpuyRI7iEqTixk3arv79UovysroLSb57HUsbcYtI9+G4WCFRgoE6QxQcsvB4bJKPHYXB33kc4fKj4olqWSEyhYK6QYjdYAamX+o2xRnfg48cODkgj36fxvqZ/xGsuLYQVrnAwh8fYl4u2r4Dfr5cpkXohn7FKw3hK/jIZfihTpSHaSe5OCtXDFnx678vBzYsYUN7/ss88+2ykf8TXxS5d99/YLgzYTNfc+m1lnPLaLFjeYiAkeK+QK/DJ0SKevKFY+f3jelVfP8Z7Tpuo6frVgb3mv2B0dXgEK5NfsoeDgXuKXkTIJthOvNIiDPmuSLZvkis8nyAuMEswV3iNbVquvKsmWarkD5stQ+JsxoMllwgDaOEl8eZDMFl2wSNPMblJY3ka2yBXVINp9RMNE5n1HtHwPhouOmyp4QbJjQkjBukafL9Hcf5Vo+WL186acAvvpnKF6/4Hgf+p3YkjBekq8dLg8CIcExnm1XneUllY9UKklOr5EsgNHAMpfk4IVfNZlvLFSADtlbIjwmMseG961S9mnUSpYsxYs92YvqFq/tGpZvynXfItVDrGtNUawvxMvf1BMcAy7ll/wk229r39N0+ZWtg+0E/ovJ832sOrVPlQS/N6Ko5tlHgED+Im6Ikxjb5zoHSQFa1f5tYiUv6fvG8QIa4NQh+/G9fOvfEULgcFnhAa91niHS8HKNaUbHvY0fzcxQaMo6npd7HwR9ndFyHfbW9P3h+v7/+rzXSJmk20phed4Deqf4rCrNWFfEniwFotgTQxV5zyjc76u34fisdIEf66Y4vci6jPEBHdZBUvB+u64dfX7rwKmOYlQCqEXiWS8Brfrmv/PKVjSPi/+z48Hb9PzxkgVLPhl4YrX7v/FQXhnmmtx8QuFFJXj8qb4ZVtCe4T4CPVtbWMl4s23LjSeXoU6bpWw+EGoT2uQoM2xtraXN04T9xBZnz0kAjobz6/PL5ZPMER4bwWG/5kFIo0KKnbWWYfrtVrBvVsUUCOkZr1YKFif6vNw8UFPvEYhfrlFtP99a0zwvY6Fn74j+t9H38sv4j2v978XrZ93k3hbShGe5E9F69sHxz+pV5Ym91EMoyZQsF7T74T56I9qkTvr2l0Cg+cKXfOX6vsoGTCPOAVLltxVTzwxpH+PgyJVsMQvM+evmPT41Udc2Qxtx8UrnKcoyYFaKagMDS8PJeviCyu/4slKlHcw+K+VIfK8r1wxlmNljDwc9GMVLN+Al7IhTtle5sQBUrFGypj/RBxULUmx1hjuGCHWo2VlC94ueIU/ZMtyLaiq07lLZfz/QSqWb5Bgqmx4TmFxcf9nGBUiYImXTU20+rm+7ysNp6uUGfiLEPcKvFii964hBetAfX5asuAbovsH9fvv1NFPJ0k+SobgXJiu33ezCpZkzy81iV0lTa+/3L0LdI2XdW1TFVzHmH1TpUDlBxGYjqdgeZMm5Z5aPv6hodv0PCqKOlgkyX80f4730YKZ//zPitN+qge/0eRYrBZBrNJESvbSdKOMQHxhZrDvN3vV6qfSHj16PC6hYdyK3z6+t5IJleKhOlmJNsj9v48t9/54CzW6TFjwc8EECQws03Cjc6tkFcom7y2hcZLIeBcxwXQRf10zCpZf+M16snhFpGBLLDEKVr4o7GE5TLFkYAJjZYjofqXXn4swzxJh3mEHQYK5hvs/DeTPhAsDAiVOfY2OvUjH/jpWwdLnR/X7YVbBUh/nqI8/qI/vkaQeq2Dp8y91/BUSOkbBksK1uzj/DZ1zh5jirJYULJ3zDzEVuVgdvk0467YeI0fvhEHSLQoPVoM2tP1wwRzvnXnTfvDS4p//x/hFawP1Y5EmsNfNJBa7BLtFvtEOB6NkmaMo9CbsQV7IhHFd2/ScyNm6+dYFJhRPE688snr16uO0HD0ck7dCw/KLVp6oNtwOEh2DjB/rfSMwCpsC576n1ypYVrnyQ4UbZZGXScQcKQVrpfJK/qAzycPCKjdhQgmBd3XBUZIt/aUJkThvmmj9eiHlJ/rtGJtQLvomBLKfaHoneaC6hxWsgJ/AY5OCpT6m6IuDdSN9ZelXxypYuvZr6p/8L6NgkUOivi/Twzla/PiflhQsXcN4Cdr0EDLspKMuffSg7Qb1eSIqBWtpTbX38YJZq59dOHm/uSul+SutS7MphixzbYOCwCYyALkGYEg3QONX+EZK1lmSLX8S5A4eVGKUrHBJkkTQT825a34zz3i9gkUgP1EY/caYPsJKFkZJiff/RO/DpIT0l1wp08pA+MXPufKjIz7/+97egpCCBb8skrd4leTSYilnt2gFruhWYCIkUnL6oeTo/Tuiv9HhcYhWPxEyhkrDKcdbJGWsi5SxFULcAsmCgbEKlj4fqvMfswqWzs0Vv2i9pfeWZMWusQrWM+I3eZGXxyhYbBG0m/KyCiZpfC15sHTT3STszT5c8bbEtYF4e27Dcft//+bzdx+zy/d33nHQ8M1cuFtRpsHmYKFgTX//sw9fev/xm6cX//Z5Tbb7yaPTRUpGlWzZFXKCfimCII1PmcBGHfEJSQtGjA07T+9rRUofmjCcYYh+/foVKNHwJjHBGSQdYp2zYmOivFnU/4mnkW91i3JIZquYqOG4xsapWoZ+7CuvvKLIXLNtk5J1sgIg/XQnO8o+7yYtnNj4Vz1YviuXu7ChQhgAVlmq+PQyvXtaq6Pe8khGRsHCet4oIiUB8GHBPHERngGy8stFZG+L4FH8cvTbcZr0ZRt5t2lQO5DjQQiivRUsjXWQxkKMfaa4/mSNb7EEjQySjtvGfvN3JV36Vtw8YcKex/TtXtGFVbV+zmJsSZP4yzQ07eepFVPrNjQ2Pv/qmy++tOAvly3oM6XaO1rKOKVqF4pXZps1QtVBWis0B29AVX6S+FqjfjTItdmU0wdp77XXXgO0cvFh8couPJmdRpYpT6Sfx+4I8TSMj/8+tswU9a2uNl5ePFfXyhC5hLfN9GGZEMu8wPuheH4b72DxTIU4/9OveLCwwsk2sXmLfpaWb5BUK6/kSwUbl8k2/50xOJhosdWNgiUavEP09z0N4lHxy1VSmkrFDwskqYbq98f02+uCUzWQPfT6Z8Ey/VYpk57k8yYPFvcg/olUwZJH+Wzx7R91kfs01uuKFYIUv/irCDpo2/fEGwb3G9L/1gn77P71ksLc3GSHCJd8uXLVsy+88O9ncy7/bcPoJT3l/9nX1IVaIE6YIZpZJg7x08CRKesUg0CyaMmiYLWgRu8oEjJ3kxKmcOGBMkr+Ln6pIExIwvpp3+3n9WwmxN7cYyMHePLdi73Hn1hh83lXSb6cLH55pIXHHFaySrRc4ngZI2Pl+61WxISSP19VsPz70XJ9Izvx/iJbNuhexujOh0huvqeAOhGPJgVLdJeDp0oX66/vL4Vn9H6YrK+HFDr8vd7/UN/fKMa6RfzyI9HqOTrmr1KwTk2FgiUD5nGNSdF+72yN41VCmvGySXxaQLy9beVx3/zm/XmLij+/oV+fniN2222nMUVFhUZwbE0dLIRGfd2a5W+++e70xUuXvfbKPRde5X1b/p4R0s1PUsJcqbRsRRjMWqIGEUG9BMgaQZ1gdQDVel0uWCQ2QHhoAaP8Pujta3T8kv3m7Xe0mOAquXVNnJCiinvtUeHtq801Bw8qNntLUYoBAbF8xTrlZa3xXn29xpv6co1H9emgrRXx/16W+C9iLPFYrPpMcIhsip2lXG0jC6BcKiHJiChSVsEi68oPCW5SsBAgMAFO3sXye62UarZcatYtClk0GIvcerDMQhU8TwFh2TEYi0PC5JsQvH6zcR4EwrX67eJAQJDk3hQijNqDxTXFBJ9pPAgzmgklbiU5pv3p475z5SAvt/T67YYP7jVixNA9N2zYmL+1ChbL0RcvWvrJm9PenbNyZd1tr39w0RRNlf29Y7y9lbZKgmlXwy9wC3wC1IuK6kQ/qwS1Joj2pRSxKlGWXwGdBRdaiyKhsqbXa72WbFe43ZVaLXW6fjOrOwb0L/LG7lVheIYcRfgFA4WN1OGXmbK8X6UWGXEAACAASURBVH61xhRFpIYWTbyyWHCehMX9rTwo3yD5gZJ2e2uPg/7ims4aIwLDGiR+iHBTTknY24uS5VvkB+quSvX6kfdnhdR9gdGU6B6sBnw2WBRihqQL/4qVSOKXP4kfwuFLkgC+rfjEFJvkbkOEAf9EqmAp5D5cyh0hTdOspyvtCX4rBzj2lN8cXlpUcs6uY3bcZkD/fjvWU44hKPfTljpYJLnn5xds/HTG7Nc++HDGF+tql1746uxrF2lGHqjkiZOVIUvJGBYnwjG1+lshWlpuZEyt4ZcV4hAKGSwXv7B3APGUBiNbgFqvbrf3d8vVStw/SbaYSAmK1ogdy7x9967wSGRH2erSxc9prK5eZ/jlHe3FOXVqtfe+Uk6CxYT8/LoM9zNefvllW76kOWxuMkgukoJY4Y3X2rkdZYx8ooNXmTyssAcrzCdhj+8qyYVlMsiWi+ffVSmgKWYBhg0RmigRK1vFK3eL0JtKy4sO99aHz3SAnElm0ZNtH8r1ddDXlc+bCgVLBsl5GqvdRYXFI13jNUjSSsGy2JR1PjS/pPGygqL8nXv37FHVtVvn/srhGLJ2TUOOzwhBUbgWCo1KMdvQsHb9jKqamsXLlizr1tCw/qW6jXnXTL/nfPImuOd8b4J8PpWyM87T2rx+CrSVmeixb7/CEIgFf+2EXZjqswm10Ndoqq0XPCD3+nvKXXreW6ol6SVihJ9p0v+RlK2vFL8q0opH4uCxTcfz5X0652K5beduYQ6xzypH4y6UkniwAh27y7qoNCujqOJDfBwGQKCRa2VDHuGkXayLGimY1cIAovED7xkF8Mjf2kxgMA6ULE3G4yQFhwtYE/msdZEqaL2tPu8lwiuWm+LN8cESV8PJCn8ozrgWbxafX5CzQsd1nynj/DR5yIiDy2ofJmb6hOXhLMuVmtlV30+d5LuQB+r3QTKpP5JFs1TLBculucJwi3T9Gbh5de5OJNvv7yfcs0S+q84hOXKdOPmFcJhmCzjtED/t+e1fH1BQnHdpaXGngr69emwo61w6ODcvr099uHjiFgqN5uWjl9V9vHz5lzVVK2q6rdu44Y7Cz1ff9fzzkwgXE2Ir0HS5jZ7Art53tXKzs9SU0kBR91fj+dVweI/yzjs+E3BbJ7qCX5bLQ3qf94iC0VPxhI0dO3a4anIRhj6cFbnhB8GnAq3gatCuC820GnmtfltbW3uDDJEteV1sn7miiq5Sq47VethdxCu5Uq5mm1HibdsUItxcwcIYYQ6AX5ZKyNQKUB3v098CsyBkM4HBOMUTFeKJcbowS7rnSEo8Bz3zmwQD9DtKH2okLKZC1/Yc+a5H6/sFomWxiIkfip28+lj+EQ+8omrD6xUihydrrCUtYTVG53fWoF4ih0RhlUoJgUo9vPcnKryCQqX++smCmm4LJ2o8wyTQJqqfebKSXtC6eMI3Hb4dcshNRV92rTu9qLDw7K5dy5d3796jtLSsZPuNGzaUxVXJXQZIY463bPWq2hlfLF2+Ua/r1zasv+b1f1yoacnIFvilWB7foZqjD5GacoFki4ptGdWJqinWRwqX4Cv15Y31/dSJV9YKPlPq6tNKDr/bKCdrVcLhEClZV4tVbMHppmdFcVIahUhjG7sa6JxLJFtMyY4tNOu9ypVpOlwcfqj4ZWeN/QtTV9GnY5Q/PwfLz8PyoyJhRateOPhCd80K9S80N9/sPaTz4BW8vSY6IjADJfKgF1bKFgtpb0sWmJ2nSXhX7H286LNS9DlXmecvkADPb4rlDVYn2+rtu8gi8Vg3hRtH6fz55PdyjOh9glTOVTKyp4sne4i/RurkOVLQ5k2S7Nfrvs3xjwweSgs1ir/20u95CjHKbjKDzdV19xVvj9D7t3WdN3Rcs5NTLH7TUsGyg9z1rEmdilcX7Lkxv3DfPOU65Xq5nbRaVu5Oc4Tm2Y1m/CK8RiE4tzFH2koj9RIbqxpzNryoGXNqbX3t9A8fmNTkJtLhlgkKRUTdlZOxvRZ9nqEg2xGaeDeIPXwmwLCzryhd/mdfgJC7NU9O0Ou8P0lkkE9hVxSt13YGnbQx58Ea0zf0/dcEvWMFiIie8MKr+v5hFU58ZAvhQG5vk2LF+/NlHcmAkYAjPLiDyPgzEXldoAb6IcLYpF3Y14YIVSRf7DtW1hK+h/laP0iiI7kkMEDTqqhYQnGf0x8DI7/9q95lOUX75OSu31ceoj1yc/LEII0q4JOr+ogbGzUB5+Tk5YhXDEnl5eTmqKTchiJlLMwQTb64Jn/91OmTL8Zatc1OuniaisQj/aUm7CKj5AJR0XaiQzw/LfOLLzTIQ8nR1PmyAmv/lNDAvd402SoM0ldhEDzA8IsMw6Zl12YMgQFCTtNT8Is2pX067k1pVdvUO0yjLlC/vSQ0euh/Dy3pQPGzS80RGBgkiD27KgrfNIKDxSDLlBRfJ2/3CvHIbMmE+82ybcbftCqKYaY/dbgRxmJg11Ov3r54fT6Jzvvl5uZtL37AoIDWN1AfrlHyJS9PYgUDoHFjbqOXo+8bczdsWPdG48b8qbl5q6a+8rfLw6kcll9YiNRJKeJDZcbup6zQnynKUCZFxTfSLfj1Cn3ZgsD2l1Q0am7O08bJf5FseUJauxa6NdWRapSiNVq8/Q3xxZEaFopzkwco4JcGff8ZeYn6/LAS2ckv2lLbZIiwgfMoyYZixXcGSraUa0SdlGrhj9c33sNJ7sgVoiTIFgyS1fp1mTzdq8TDy/X/Za2sfdOkasAv4bImWUOMaa1gtfQUULxK15V331i3rltObl7j+vV5rAisevWBn/iJTPERlC80KP0/Vtbpad5RshtPFBvkiJAget+ysEwQVrZWipyek4Vxp7TzN0wBNK4fLtRpaJ1/LFMvLS3tI2Wwl6BahL/o1VdfbW2c4efiK4QnitwHaqSlUgj7yvlM5fbOIl6qUfs+Np8BsDSsgmVDhP5KKJbODtMoh4r4awXzVc9niikH5zMA47f5ZU5gtEZFGfN7Y86EUy+vWN9Q0W197rou6/LX1xVtWFtVOD+nSh4qP5GpdX7xvb5Y5oNEfSP1d6EKyA6W4tJJ1OfT2SbrPNYwYTfM2+TtfVre0k9NQUEMDJuf1cQrvJGBUtqlS5d+4pPy9evXLxGv4HX244Itt82NEAyRH5tCiftoqh8kZZB91Ar1fo7hBHgEBQthYUs0WAXL91qvF1+w4fMoiYWegXL1pjzWCCsEBcoVPGwTl1vDofs9QzAwYcKk/A09C7tuLNrQLSevpKzeq68uz9mw4vnJl2meJO201WYNeD9RfE9xye76+6EymrqZHQT8GAnyxXqzwvyCyTJfc/EV2shsijHeoX/mZ+Zm6zVpGgfFfLVzCPwiZTBvkTxVTStYWxhprGzJkTqVJ2VwpKmDRUSkh3imSBxAjUVfAdzce2VlDHIF3scgqRGfrJbHq8YUDKqWdHxSpsjcgFfgmXA+ZqtI7CgHZKSClQTk2/v2l6WqgLUYYUc5dL+mXJMzNRGrNHygYPnssIkhmICXiohukMD4QHb5ClnEc8yKiHAhNRggHmZs7lbCoY1ClWFgz7RBGk+l3g/S2Cr1eaXZssC3eVTe3jifbcV2m6hrt/3YaIi/WvdXp3F/KTZYJqvoHrmfSa/0BQbhARjYrgpLAopdFx0IA2FPVrEc9D3N8u1zlWcySrlJ5SHPr+/T8i1yu1HTXNHYpQp2rNDKvSqFwRaaKuebJcBvJb/448MI6S7+6CwokjnSTwZFZ7N/2hemEjWeZ0ZlrfCwQcL30D+ctFR8tlZKGRmXVeKaWbLFHzGrbOFx+MUU6AwEXlv5vAORh7uVGAxYJcv3ZI3RHL69PL8/kdrfW4nf8Is14DdFR3x+WSVj+hXR2p1SrxYoPFgj6VJlDBKrYH1FyUoQ+5tCgWdJlepqZMtgs+XaAHG1dtASzywQN7Hvlr/LQTgsuKn2FaYKNRULNLod9NpbY63Ve1+5mmaKiyJXrHLV3Ar9BIeeeYdnq4LFk9pcyaIa8nixwVgVWfuu7I3O+is15GU9Wb7Fgd1KOvinynvSrgTS8T8WGS3UkX6yr/aq9p4yFkfsklyu2dxkHLa+8VR1EgOyX9q2IvX+YoA+BtjEOU/nl+uqBZrgERZYD4Q3YABUrTDxIyhWSbiskqCpk4ghxFGj0X0qnxt+BN8CR1AAuMadcpV5/NueI948XNhP9vhI2b7HKzvra/pP1iFGCfziW+S+wMDbywqqz8QvC0R3nythFhVmbZAgv1ivUw0tJs4vleKI/cQp3SUaSkXnBeKbLproKwSl4pdOujrJ7HZUftVp3xAh2M+rP0qs8HyNpL9GMkDQaPilSue+JuXqfeNFgE8QGCiGVtg55ao9KTCzrmX5xa/Dhro/SuHm87XF2BBT+BYD2KdMq2xZ4/0L0d1s8cl8yRYtMBeVL9NxyJcV4qIqJSlZ5T5WprQkX3wZc6A4dFtJk64aDSV4O4lHuht+6WPUqlLxZWlgiFjPlb99lM83flFRn19W6w5WGV7prdd6qVUY7jPkpX5dEgr5B6/AM77HOGabnMx6lG0fbTYrWBZrYZduJ0WQKUW4q3YUO9tsotypKc/ED4Gs0LQMifGfGDQkVyfCrJKlsUTA33KR2wZ9ozzdQAmyKb92gic5MF/E3EmvpECWq69SHc/7ItkV1Onpp2966ZP2bBDBFhioM6Ph+n4eib9vml/szd8dqk591Ytl6o1yRY2v1WZt5FIxLHYFjOArV0CssHACo+28lA1nbrJ+/dyPztpAZoTCCxMUYD9Nn/D8Qp3Qkb/UgvKEUOwmflmv7+aLR+ZIbZkt79B8E6bOE31D1Sz3tlXU+awtSI3ipq3f9Fdq+GWjCeSXm30FKbnbW39dpVzBOYU6u1hUD8/42SG+SPAneZ//7LZSZCyu0qjX6uw6KYyrjaCo1esqBTema62g6noa48MaI7x3nqtsoPTk3GM4J6vIeH6HSc06W+nvY7yvi3rhi00KFlSGagKv2DpT2qddkmSu5M4cGfNzxC0YDDWiZGoeEq3YVIdqrT4VGmO7Ua+dTDFqpAz8QpVy7SSnT+WSDBgi8Ascu9psBJVvihTZnDBblNrWu/Jrwa3R+XWSLWvFZ/XqqUbnamGv/i+VWvWakmXIlbSyhVf4JSs9V2HlIjmklNm9hF26JSL+beUsHe2dI2ujr0IFrDDE2sBrRErj27JpBxsi7WJWIeUY1cZPgMe2JcNpldQtf9fxNTqPiZ7/VEBpMGpSnhEVZYYNeFcggs0XqefqHaGLwibCX6MefIHlCwtfsfNXOTXqtxJdr1yvpCSWirxZ51ivsyH+VWLHT0X4H8tzQN4ICpUFRtqSJZTZT9ONPkoMhD2/WOdl8mDt4O2hIPtJ4pdyYwn7gUJs2Dnymn4hrhks71An0bbdasNPjmUKZlXrQr1WCwg6wCd+MRRe/So760XlxUY8FOp6uea1VL1pSZdZoVUnYbFKoHXpgYDxa0r7+WFWuWKqr9V5tRrjOo2UMqN15g/Fqk49LJUo+0SrgmfpqtYAsYLChtCbVkFFiWTXd4fBwFc9vzvKhGeF4TjvOFEzFOx7fTHePxDtFUsC9JXRAHVDu74RjSGPP6lOtLpQr1Seqw/UK59jUIPYvhxZpW14xTO+XIFXfJ4p0m8oX7VGvsAvvunvb9/s78G5iV/qTWEG+KVcr50Nv8ItGCIrjZSbJ+nysTITCQfyK7LF8ktzhYg7zEON90acB2sTpqySRV5WiVigr5yoWBvfkYq1u0hsnUgnRwyw0LtaGRn5IqbhZoezSv2x+3gfkaPWMAZKC1a7H7v2E4CxNWx2ir8+ES8YdUVgCD9cgUfKz6fy09T9he8objAB5O+DLxgQYyUmWLhK/ykCyR8WzyqJtCWydV4UA1CtyCd+rAnAKlaxVbjjpRl3nMMAGNjc87uXsc3HaD3uWbLTCWmvM6uhnlCJsn8qLN1Z9LyzLN9R4pb+ZiVsF/GH9ceSR+hvSg7t+yaEn8fo14smHM47u8cmx/pLxeEh30PlL3n3PWf+btZ+FmKuMULWSuBQiYtqRKuNkIBbVJ1V4gpj6DMJtrdNbhj8Ecsv4RCH8/I6+k8UA5t7fvEi7SUJc6CSUg6TfNE2m1KI/NzeK7UR00KZxV31fqxCcMNN/TbSRYqNx8rnj41GtsAvfkkUWxrF5xUoFMq34POWv6DDr0vnhyZ9OWRlDdKBI1CqVDxS8gXewVBHttTqG/5Qq1ZofNPEMYubku9jZUvYa5XV/OIUrM1ZZXOX7kAjEHb2TlDq+xgFQ2jPSG25VWLjQyXrDhLZ9pOgqFAwEYHB8QPkgO2mz93FIiX6DlL3wyN+Eq1973/GOvF/8wudQv44jX2fmA+saYRVKBDqe8CwIAhjUA4Vi2a1BMMyKVWQ/FxTz8oPh2wSFlgT4e0NtjZRMtEJxh3fMTGwued3FylPJPP+wDtVKtYwQ4HXaTnF48pjWikK3VZCoq/hlR7ikXLxTx9TOIFMkM6GX7DnfSXJlkVBiNgtOSyf2LBDmF+sieJzGNTOn+8zJkxOOAOlqtbY3kvMXoLvCkjM9fvzq9Bv/urzbPNbmnTMJ+ruKioMfNXze4AWHo2R5/cE73SpM2WiymptEjZZHtRp4o8G8QeZt9qdWp96m7qNvfSKZPH5pUC/+AuwkCN+SjpgDRU/JO7TsJVAyBTqsfsmC0aI7x+z0RV8YfAKfOEbISs0qqXKn1wk58Iy41XenF+sQWL5tLlcyqhwmvb9OgXrq49oc5duNxHyXlKyjlAgZJwqQd+g+iT/lcDAQ+Qn8qGhF+ioMqNsdTbQWfYy8e0ykzlSbv7joC2UiOGVUAn5KvwvEJnn6w9bfJ0JKNYbMsb35IsI3L7+akYsGH6lxjzhjC/koiXl3ipUVonaFDv3BYS/amXTPlhZbVWkPVdm1gC/6vkdJCXrLImNXgoMXuDdLoGhupaGTvGm+oVL+8ss6WmC7F2CBFvW7hIEJNvKDwZis8MzhQGvED6HU/ijwSMESgi/Y2r4PAPv2Po8vidqpVk4vkTBP9KHwwqVVaws/1ghEeYXruT4JbNoMp1Hu7nnd0/5qMaYAr6naT6fL/nykPKZbOVz5vE8ww9k5bL0qVT8UqJXAE4hEIhMKRFvdAo4BS6Bayyv8IqKBX8Q40CuEFL0A/B8h1Jmj6iXQbJc6tQSlZ9m856wQhWWK5ZnLK+EQ+eOXwIKdApW86wYdun6ZRzGy6U7RoLjHRHdo6YeDktnmawhLISGv9+ZXy/If0WV6iHStyICJiBzhLR13nMEKlZOwAyEPFCfSCdEVNQKCGN8aewI2MOGKqzSFBYMzRF8rDXhCD+dp97MHdvmnt/hEgcjZZTsKOHxgkyAl2T7+jsFoGBBg/AKfLKJV3wjpUTGCNwCf/gKlv/J5xWMEdYqYqDgF0ZAkIVYb8yStTI74Jt6KVFrZIHblYm2kKPNLbG5IbHKlPWchUusOH7JXJpM55GHlaxis7XOaPELkZDHJWE+NcVFbe0rjrX8YuULfFNoCpDkihswTZAnGCN5hkuQKz5oNx99V2hyr3wTBA7x+YRX9lkgBPil8d76dR83QdgACX8fyyuWTxy/xFCdU7BaZkPtOmEIm53AIexOSkscZqyGh8UI2q5F8NeAGMMKmVW2OJf3YThLn9k+hv2gwufY94zGT2jf5HGy75v7LuydivVQhYndEX46T7cdY2xhz2+hDIsKrS4cobD1cgU8WF3E6lVb3sAKGMsbPfXbzwTsdcjSbvu97ZM9Jg8T/CnEN3buCvNLmFdi+SiWV8L8ZPku/Noxnoq7i0QwcIEOfkFAtf6oWzi8XqRlIr3FLTup9vl4mdF/1MW1Q4xSUzxvkkC7yBi4TWDlin1lw+QzBNcGvAHv2L4t/9hXazy0JFPCPGM9U7Eeqtgaj062bIFSsk3BYmn5SMH0OLjnmzpGG80rh8Sf8LX1kc7ro+++0A5LfjVnFCabz0SXYUUplrj5TD0dNiF+NHSsfQbhZ2GJ2BJ8+HPYWmjue8bhiD6OB+wOSToGwkZDgVSsYrPmjzWCvnJlk1/the3xbJJ+meByAZZ7mJc45hwBQoStdMI8ZvtpzriI5Y3w51gecfySdFLIyA4v1Ki1FZ2/B107tLBRQohvO5kX7AyygwCj/mTBRQKUp50Eh4fo357LFlN/FmCkbEn+2Ntpji9iw3vNHRNGh+OXOIkj2xQs7bGqTClPeVSJNfB0n+BEAcoWnisschSsWGJrDqf2O7bUQVBo/2LTwseGLfIwM/C+NW+UI/jEnqc7OjoMWDoOe6FivUnhq8fyS3Off6wTzhQgZGxz/BLdM3Q9tx8GwkbJIF12hgCP7Zxg3od3fh3QPl7c2Hasvpgs6NyCPHH80n7P8itXykQFS5u/K1jnh+jYoua5gBCxkml9BAcGBMdeTu8F32sTbe8PAm0+bxQcNsOkHSDoK0CLf0xg63hsp/cA+VZ4nX4owIX8rOAaAQoW1sWhAvCIpwtmOFpAgUKqpdP2F5CrRT8k+p4umCeYIMBaam0zzqAb8+IUqTA23PtEMQAPjAroUxvRm4bRQXkCs5O9mjahN0VEXxBYWoa3jhLMFMAjtlHAEPqHf+ALtpOh4WliBS3C4jjBPwR4bwln7C2AdwnDfCQgBAH/YK0/KMCbtbtgiuC7AniYcWPM7GgvHMer45U4kOQO2QwD4/UJWieN4xQBtN5bwByOVwvvkm3wEccjL5AnywL6HBIcy/nIGPKp4AX4BLp/SmBlA31hiKA4DRPAL/8VoGjhyYV3bhdYBevbeg/w278EeIVRsDD4CSnS8HzRH30g61hgEk9z/BIPlhI8JtMULAgUQsctOkvwjADC/K3gegGlFHDzQoQoWv8MCHGSXlGWOP4Wwd8Fc4Pf6Q/FC6UJhek6Abkg9Img+ZEA6/nsoH+Kqt0qQFjAcDAW17xYQI4IytXvg2P0oowtX6E6T0Bi/OMCFEMYkfs4VXA3B7rmMBAhBgiz0aBdFBcSZcnpwEBBmZoU/A5/dBWcIICWETbwGsnhvxBA4+RL4Qn+nQC+2EaAMPq5AFqGFycIECSE5An9ocQRWt9TAG++HfQPn30iQNkaKNhHAD8+FJz7pF7ZkBwjh9CJaw4DUWGA3Ng7A/pDeYEX2Dx5WwEpI5UC5nvoHGN5soDwHbyCHLJyApkC3RO6Q+ZcKoBP+A5ljCgGyhcbTCEf4COM7TsEyC6ugyECv2BwoGAdLIBPWSjC+SwcQfEjTwsFC2OnNHj/E72iaJGKAj8i21xLAQYyTcHCi3RVQHSgi0R0QncQFwIAt6rNceJ3PFlY6rsI8GRhTVwpIEQ4XIAA2FWAooRQgWmw2mGCyQIULAj+VAE5IlgFtHsFJBnCWPYzrycJWlOwfqBjUPxoMAZWUGXw2b04DESFgb+pY8IIWNYoLFjOeG1bU7A47+pgUJfoFT7oIWDSp1lPGHSNVY/ihYL1NQG8ZXMUESQIreOD87DMETgIEhSnsILFbyhb8CMN48QpWAEy3EtkGIhVsIiUQN9ETfAa4RmCJpEfNlyNHIEnkE1EJ34qIMSHIkS7XzBXYPO6iIJUCKB9+KSX4DvBsXyHF7hSEKtg4dWFp2gYIShkeJ/xXFkFC8VvjIBoCg2lEBmJB43FI661MwYyTcFCY8ciYBLHIkZY/FKA9TBagKIEkcIoNBgDwsKywJoIK1hYD/RB6IEQBn3OFYwQfCaYLNiSgkXYj3NpWBokGULMrSlYp+mYfwfnwQAwA8n0zkUbIMW9RIIBwnaE3bBsoVeUJmi4NQUr7I2dEBy/c0C3GDfhkCEDp4YPXmB48sjQnXA9wiQYOzQUN8LsKGaxChaCB360zSlYkZCE6zQGA7EKForMK8Ex8ArzNUYEyeb7NoO98/UdyhJKjm1EPPAgoRDZhtGBwY+cYf7Hw0urFOAk4DVWwUKhg39sIxqCpwrFzypYeKw4Hy9cuNk9NWO+dh+jxkCmKVjgA2Il3Ee+Bgxwo4DYNd8RaoD47aSPl4mY+hEChEtYwaIvPFxY4oQkmOTJI+E42mRB1AoWyhYhyDBDRv3MXf/ZiwEsWUKFhLRRrFCAElGwmPSxxAlbcB78wiRvG0YGBs0VglgFC16Ct1jBy4SPIUPoBMHlFKzspcl0uvN4FCzoFk8RKSLkX9GgezxJ5CnGKlgUpCYs/6vQjWI8EHokTE6OFCE/WqUgHgUL7zN8hpKHp9cqWIQdkXcogrbhSCDCwy66rrUzBjJNwcJLhWKFQkLhwnDjXrASFgtIDqRBgLhz8WpBeChiWMfknuA1Io6NFwwiD5db4NzJAqtgkYCLIgZT0QgRtuTBQgABuIJhOvp+WmBzsMIeLEKRWPIkLLrmMBAlBlCOSHrFU4rnFeVmgAB+gpbhA+gdDzFWt83BCocIUcwoV4IRQ84hQG4IfEeogxwtrHhyGGMVrHODcxFANnxi79cpWFE+edd3vBiIR8FioQdhPPKzMC7IZYQvMPwxlmMVLOQNOY/kB7OQBJ4jjAifcA65WSzeIC/Xpq1U6v2WPFh4spAnOAhskjtKFNeeHHxHlISUAIwdojyUFXKtnTGQaQoW7lmsYCwAFCIsCCwEiJgQIKuZsBYohzBNMEGAIMGzRcPbhfKFWxbCwwonTwRPF5M+CYx4vyD6uwRWwSIhndV+CBKYAi9ASwrWAfqNuDsu4P8JiJ2TJAxD4CmDcbA4KgXknTBu1xwGosYAuYV4clH2yRWERlGeCB1C81jO8AO8Bd1bBYvcRo6D3xAS3xOggBFqvEFA+B1rHK8U7+kHfoxVsBAyGDb0TT0swoOcg6AhzBHOwXIhQiHEtXbHQDwKFouUUGqYyzHSSTwn/I18aC5EiAeJhSEnCkhJIYQOD7GqFqWIJHRkBLle8MX3BZWCsIKFInWTAKUJGYU8wpghHyysYIEw8sEw7lGoTcYzEQAAHE9JREFU4EVC8HaFML+71o4YyDQFC8HABI2CxIpCCJyEQogqHBPnmMKAyGLRiVcJ4sNqgJhRfOgLRmB1EwrUqYLPY07kWnY7mtYeEcKHFR2xXjbOw73L9WAU1xwG2hMD0CXhDGgPxck2DAwSb21Suf3e5hOSo4iC1ZwVvCVaD98byhWeLYQMC0rIjyRpF++yXeHYnrhw13IY2FoM4CGyhXFb6wuZBDR3PLyHbCHKgocLpwHlS2IbfINhz2KRLbWW+Lm1Mbrfk4yBTFOwcKOiXLESEEJDWWEVHtp+OMYdD5om6yCW36K0EVakYXXjvkXrd0nn8WDRHdORMRC7YKOt90oIEO8AOSp4ABAeGDSEJfGGUfvHNYcBhwGHgQ6FgUxTsHCVEufGRYrGjyXO5MzeTXxOpFG7hxo8xL2Z7OmLfClWQGFlu+YwkO0YgK/gL2pRbW3DcCF3xJZfwKih7g8rn1xzGHAYcBjocBjINAWrwz0Ad0MOAw4DDgMOAw4DDgMdDwNOwep4z9TdkcOAw4DDgMOAw4DDQIox4BSsFD8Ad3mHAYcBhwGHAYcBh4GOhwGnYHW8Z+ruyGHAYcBhwGHAYcBhIMUYcApWih+Au7zDgMOAw4DDgMOAw0DHw4BTsDreM3V35DDgMOAw4DDgMOAwkGIMOAUrxQ/AXd5hwGHAYcBhwGHAYaDjYcApWB3vmbo7chhwGHAYcBhwGHAYSDEGnIKV4gfgLu8w4DDgMOAw4DDgMNDxMOAUrI73TN0dOQw4DDgMOAw4DDgMpBgDyVCw6INdwdkMdmeB3VCWW2MbjP0FbHz8rIANltlQmZ3H2fB4sOAjAXuT7SSYK1gkYG/BFYK3BRMFawRs18FeZrSHBGy7wQbMfL9b0N8remULHIBdy9lcc3vBZwI2XmbXcnYx/1TAHoZsXvtS0BdjeFhwjIDNMhk7x7A5NDumbyewY++i9+xbyNjZNJf7ZoNOoLmxs//aNwS0/wgOEjD2ZwSjBeCCsfcTVAoYO3gEX7MF4KK5sTOuw4N+/6VXO3auxzi4p+kC7ieeTUKDrtxLhBjgueYLugmgIZ4Nm7hCn68LoA1oii1qwjQDH1g+glfYtJnjewsqBe8HY+Y3aIatn/YMXvmNjZWhgecEYZqBpxgTfMTx0DY8wXZU0ONbAraSsnwEz4wRwKezBPsJGDv0C08ydmj8uGA8sXNAeOzcQ3NzAFtV2bHDC9w7Y4dfwnPAEaGx2zmAsVcKmpsDwmNnTgjPAV/XZ/iM+2BcvGdOcy21GIDmmf+hP+iR/WeZk9N57oUnrNyAxxk3Ms/KjU/0no2dm5Mb0/R9S3NAWG5wbnNzAPOJlRt2DkDmga+W5oBYudHcHMD9cC+MvU6APGSemSdAztaklkzS8+pbq2ChJIwTMKkyMbF5cpWAyZAGERUKuA47gCNYYBCO5xVisHsI8hsKAcA5TG4cx8Nj42X64no0GI7v6ZfvERD0xzXoE+Bcfrf90h/H8co1uQb9cg592X7tNeIdO33Qb7qNHaGI4oawghnZpR0BFe/u7wFK3EsSMYAyhOLLxscIcCYt+AUa3BIthuk9Xj5KJr23Bx+B5uZ4dUtzQJhXt3YOQMnFUGSPxAMCfn4qeC5JJAHXVQIYQFFgo/D/CToHz+RLvdo5PF3n3nhkXmtjB03wfWsyb0uyNJlzQKy8xkCk8f1YAQbLBwk826w4tK0KFucNFaC9YimiyUIwrqUvBmCI1YJdBO8FzJu+o+1YI2PChU+WCrDIsShdS28MwC/WG49C7Oa39nteeFBQLBDeeEaswd5+I3BXSgQDzG84KZjj8Gbj3XZNGGirgoWbH4/Ii474M4qO8OwRksQaJGTrWvQYgMcODAQFIT0nqKPHebKugEcLjyOGJGkFrkWPAXBOKIz0EAx31zIHA/011D0EeBxdpERIaIuChVVXIiDMRizWtczDAM8QC53woWvRYsDhOlr8Rt07YUsME+Y8rHPXosOADUUTrsXb61rmYYD5DiXZ5fwKCYkqWLhsDxaQOO2Ec+YRvx0x7ncSkkkIJhHStWgwgKAgR5FEb3L0XMtMDOCtx/M7RWBzRjPzTtJ71CSykzf6cnoP042uFQywQAVd4dVsx1SiChYTDauLWL3mWmZjgGeJdT43s28jrUfPyjZc5TPSepRucPFgYKQOWiggydq15GMAWWSNPhdeSj5+27NHvFgsrHpHkNUGSaIKFm5yVja4PJL2JNdorsWzZ9ktqz/c84wGx6zkdGH0aHDb3r3yLHsIPm/vC2fJ9RDKNFbFuZb5GIBXkCusls7alqiChYVBnQ4XH+8YJENNoecFroZJ8p8nAhl+eTCYaJJ/Bddje2KAlW0TBP9uz4tm0bWG614RypT7cS3zMUB5DXKxqP+VtS0RBYuYKgXJHhE4K6NjkAx1ZlhS65J3k/88qXkFfins6VrmY4C5ktySNwSuAGnynyfFa/H2UsjStczHAIuomAM/zvxbafsdJKJgcRVW07hk3bbjO93OxCqnOQUr+U8G3gKcME4+blPVY19dmMKwFCF2LbkYwIAnpOTSFZKL11T1Rn4v/MLuJlnbElGwqJ00QYAHy7WOgQESEWlsR+JacjGA94qiolntIk8uSlPe2yHB81ye8pF0vAGwVRHbuVBJ37XMxwBzH/zCFm5Z25yClbWP3tw41fhpM7MbDZHcvVOwIkFrSjuliCIFR13OYvIfg1Owko/TVPZIKSBC6lldcSARBcsWgXP5V6kk2+Rem0Rsmlvplly80hshD3jGhdSTj9tU9UhIne2msnrpeUTIt/tQuhBhRAhu526Z/+AXQupZ2xJRsFgRsJeADYNd6xgYcCHC6J4jJTAoa8K+j651DAy4EGF0z3EfdU3JGLdCPToct2fPLkQobCeiYLkcrPYkz/a5FmEsGrkPriUXAy5EmFx8pkNvEzQI8hVdsdHkPw0XIkw+TlPZI9GR8QJ2P8jaloiCxQpClCw3uXQccuGZ0lwYK/nPFO8V+CWk5FrHwADFMAkPujBW8p9nhbokVcGloCQft6no0aUUCeuJKFhopOzH5faJSgW5RnNNFyKMBq/0OlCAkuXq+kSH4/bu2YUIo8M4dbDmCbK68nd06G33nl2IMEEFy4UI251GI7+gU7CiQ7ELEUaH21T17BSs6DDvQoTR4TYVPTsFK0EFC/d4LwEbnrrWMTBgPZgu5JH854lBwsqorF5Fk3y0prRHVka5wrHRPAKqflP+gr1uXesYGMh6fkkkREi4Y3vB2x3j2bu7EAZGBlj4wGEj6Rjopx6LBHOS3nPyOtyxvLz8sKKiouLa2tpV9fX1/1DXS+LtvrCwcKTOPaSt58d7nTQ6bqLG8pZTmiN5Im7brk1o3VrFZGvPT8YDJqXoAMF/ktFZpvaRiILlQoSZ+pRbHrcLEUb3TNM9RJjXp0+fXzz33HMoVd6sWbMKTzzxxGNWrlx5ZZwoKejZs+dlL7744t1tPD/Oy6TVYS5EGN3jyPoQYefxnS8tG112cE5RTqfad2tfrH6i+udCd228KO88rvOksl3LDsopzClpy/nxXifO41yIUIhKRMEq1PEk7lKrxLWOgQE8LDS3t1ryn2cPdUlYPS23/pD36dhzzz13xRlnnMFm36Ydf/zxE9977z3G3Gql8vz8/GHnnXfe082cz1ZaC5KPzrToEaFBCMutuk3+40C2kOCelatuO23f6Yhhfx/2QPnocjMnb1i5wfvg6A+uXvXcqkviQXVz53987MdXVT9T/ct4zo/gGLxo8MuqCPrOmC6dgpUxjyqSgQ4Pep0RSe/Z3WlaK1h6NDuPGzduxG233TbNPqZDDjro2Lmff35LoERs8ekVFBTsPHbs2CHNnH+jTqzvoI+eYpgfCtzm6Ml/wFmtYPU6qddDw+8ZfkwYrTO+N+OdpXcuvS0eVFdMrDhup6d3wgvY1OZcNOe1hb9eODae8yM4hpQi+CWrC5MnomC5EGEEVJjiLl2IMLoHkO4hQq9Lly5XTJw4cfpFF1306dlnn733+++/X1xXV/eneFGi/K1rDjrooNfs+e++++7wNWvWXBTv+Rl4nAsRRvfQsjpEWD6u/JqRj468KK/clibUppfHf/rgsvuXHRcPyps7/5OTP7l/+b3Lj4/n/AiOcSFCITURBcsluUdAhSnusjy4fla7cSN6BpmQ5O4p1DdO3qjdleD+mPCQcM2umPMxwoYITF5XB2x4JQmfumKYyX+42Z7kflzPk3v+vP+F/Ufmd87PX3zr4hlVD1edUf9J/StxorpLz5N6/q//RaHzH6g6vX5m/atxnp/sw9AU4Ze4F80kewDp0F8iCpYr05AOTyy5Y8AtT6PAn2vJxUC2lmlgv9JKwT+Ti8606A2P72yBM0iS/ziytUwDMvgHgjcF0wp3KDw6vzS/V920urvaoMjnFI4sPCa/OL9nG89P5lMll2wXwevJ7DTT+kpEwUqXEOFohSYOWLt27cyGhgYSahPd2X50aWnp1xsbG2cqHPJooucP8Lw9VXL4LGUuTxVH/C3R87fxvN1GiaGUWfym6l3ARA0pJBoXIowO+WkfIozu1r291bdI3bsvwmukomsXIowO69kYIiwTOn8smCzoaPUlXYhQDzURBSvlW+WUlZX9aMyYMStIrL3zzjv73X7bbUeuXLXqJ/HyPOfvsccey2+++ebpd9xxR/8/3377kStXrz4/3vMP9LwblGDyvf09r2yuFnr8n7TzB/1Evriazr/mZ553tmaS8vkqWPhTWSz/8jySEFNVvLB7MHC3PUVcTzChg7J9qxz4or/g/oSwlt4HozQuE7himMl/Ttm2VU6lUHii4AZBR1wUQsQLfsHjm7UtEQUr1Zs9F2+77bbnP/nkk9Jp/HbppZcOe+CBB3BFxhOnLtL5JzZzPuUn4olT512uFRGX+sVWTXtP5Q207OMMUdD/4qGgSZ731GWet5M9Vgkv67/peaepyuc98ZwfwTF9gz7TspRABPfbnl26zZ49bz8hvI/ggfZEfITXYtUtJSjYlNi15GIgmzZ73leoGyGIa4VgctHcbr0hV+GXrC5inYiCleoQYY8ddtjh5IceeuhxSyIPPvhgDylZEzdu3Chdp9XWWed3a+b8/XU+S69ba7lav37T932r3LQvPK9xnOddp8Jg8Sh4jX/0vBvP9vNTTMNtdLTn/Xyq513b2sUj+t2FCCNCrLrN5hBhGKvj9aGnQM7ajG8uRBjdI8yWEOG3hUJy+EhP6cjNhQj1dBNRsIgXk8CasroWFRUVl1x11VVPamn5Sm3tkXvYYYd9d8mSJXIKxZfHFD6/uro67+ijjz4lkfOlDN33F8/7VhddkEqDik1+cpPqCcV7/aM8724lXX2nm04gJniB58283vOUkpUyF7FVFjta/D8dJq5hGgRerHiU/3QYb5RjmKDOCUc3eZ+jvFiEfe+gvj8XxF1dO8KxdLSuCSlTxHppR7ux4H6IAJ0nINrxTge9x/Bt4cGCX97Ngntt8RYTUbA4ls1rU7lEuay4uPhbSnLvpwT1OilZ7HM0K4EHaM/vo9PXtOV8xTzOl0Y0QTlUsxRX/K0SMhKpbF+qWeRcxQgnKs4wTxUer5cXLB7vWQK3mNChLgcrIXQldDCVjOEZV/XbR9vXBNgmDyWExfQ62OVgRfc8kC3wSkfceB66J5mdIr4dVYGMpQyXgxUIgHhZJtUhwnjH6Y6LHwMuRBg/rhI90oUIv4oxNkum9trDiSIzTY53IcLoHkS6hAgJMBCtwVPZlhZ7/nbq5FjBdYJUrhhvy71szTkuROgUrK2hnw5xbmVwF3M7xN2k1004Bav553GAvmby/Xfwc0WXLpX7V1fPpdBpKr3j8VAPK93wWLs6WPFgK7FjUq1gFSiF5IJ+ffrUlpaX1s+cObuX0kju1C007dXZyu00dz5bkGFQ/DkxVHSIo4t1F/BLPPnJHeKGm7uJREKEHRYJWXxjrpJ7Fj/8FN76Qbp28bBhR3x9yJADj6ys3H+bDz7458cLF75205w5z9yewnG1dmlXyb01DGXo7yUlJSdo8/KFp5xyiqk8vnTp0rxDDz30MKWR4HlqtTV3/iGHHPJNpaJc0erJHfMAV8ldzzURBQthzPLSKR2THrLyrlyIMLrHTmgAT81b0V0ic3vOyys84cgj/3rTyJEnsMLQtKee+r/pr79+/R56m6q6cK0h1IUIW8NQ239ntSlbNaVka5WuXbte/Morr2y20nWfffY5s6qqKq4cXxWv3mHatGk3h29//PjxJ0hRy1YFy4UIE1SwXA5W2yePdD2TOiU0XNmuJRcDLkS4BXz277/XL0466Ykri4oof+S3Tz55sOaBB47bVW/jEmrJfVxx9cZKNxalVMd1tDsoEQykNEQYhQcrEQ9YIojKkGNZQQ2/pKzqQDrgKREPFquiqOa+Oh0G7saQFAywlJaWTcmXSUFcHJ2AW3jGVf1uHlldDzzwpnf23PNH29qfp0z54QvTpt0yIQ7cpuoQhMZaQbp62FKFl2RcF9nCPJTo1mfJuDZ9RJGDlUgOV7LuI136QbeAX7K6KG8iChYuv90Fz6fLE3Tj2GoMuBDhVqOwxQ4GBxNMKstwRHd3Seh50KCJP+rVa+eTevXavnL+/DfeX7bsnWsXLnwzrl0RknD5tnThQoRtwVp85xAaZluV5fEdHtlRyV5FGNlA07xjFyLUA0pEwXIhwjSn6DYMjyKnNFcMsw3Ia+UUFyKMH6e9dGgm1AfSdqLedIHbuzP+ZxvvkSkNEcY7SHdc3BhAwYJfMrUkS9w3uqUDE1GwKASHdp8JE2FSkOM6cRjYCgxQS4eVNDVb0Yc71WEgWzBA0WPSTwjBuuYw0CEwkIiCRTyVjYrf6BB37m4CDLgQYXR0QNVvNiKfGd0lXM/tjAEXIowO4XjTtUGG92V0l3A9tyMGXIhQyE5EwXIhwnakzna6lFOwokO0CxFGh9tU9ewUrOgw70KE0eE2FT07BStBBYtVUf0Ec1PxtNw1I8EAYV9aqlbuRHJTadJpV40D/Gq7Stc6CAbwSFJt3q0iTP4DZeN5vFdZveos+WhNWY84b+CXrF5FnYgHC2QNEXyUskfmLpxsDOBloblnmmzMeh6J2xgl2tfbtQ6CgQm6j3cDRaCD3FLa3MZQjYQio24borR5JFs1EMpuUDw2qwuTJ6JguRDhVtFbWp7sQoTRPRYXIowOt6nq2YUIo8O8CxFGh9tU9OxChMJ6IgoWmzdiZXyQiqflrhkJBrAyaM4tn3z09laXeH0/T37XrscUYaCLrstKNxdST/4DYFeJLwQrk9+16zEFGKDIMvxSlYJrp80lE1GwXA5W2jy2pA2EYpg0Cvy5llwMuBys5OIzHXrbTYNgWymnBCT/abgcrOTjNJU94pCBX6amchCpvnYiCpYLEab6aSX/+i5EmHyc2h5diDA63KaqZxcijA7zLkQYHW5T0bMLEQrriShYhDvGCF5NxdNy14wEA7hwceVmtRs3Esz6K24pNuo20o4IwSnolmcKr2T1yqiI8D5S/S4WuCr5ESG4nbulyPIAwbx2vm5aXS4RBYuB9xDUCurT6i7cYNqKARRmVhA6gdFWDLZ8HrzVV7Ao+V27HlOAAfIVtxO8nYJrZ8MlCSlhkKR6L8JswHV73CMh3wLB3Pa4WLpeI1EFa1/dCFbGrHS9ITeuuDEA8X9D8C/BhrjPcgfGiwF461jBYwJnkMSLtfQ9blsNjUU+z6bvEDN6ZH00+l0ET2T0XbjBWwzsqTfVgk+zGSWJKlhMMDS3/UfmUw2LFtjOxSnL0T3LPdT1ZwK3/Ud0OG6vnit0IbxYGJiuJR8DzEf7CJ5LfteuxxRgAA8Wi0Gyuq5ZogoWz4nl51QydhWqU0C1Sbok8XEms9cFbnPVJCG1hW5Yfj5X0BDtZVzvEWKAFaGEB1+L8Bquaz+kNEjg8hYzmxp20PDx2jPvZXVri4KFq5zVZ1RodfVgMpN82LQbofFiZg4/o0a9VzBaJ5wz6rFtNtiD9QmvvfPcR/sM2VqKlZpUy3f146LFdVS929WDT+oCWe29AsFtUbA4j/pJFIXDKndKVlSkGk2/rIQikZTVgy65PRoch3u19ePw+LJAxLXMwQCe3p7Bc8t6YdFOj42FVERI8Kw7fmknpCfpMihXeCHJ6XX8shUKFs8DN+AwwcsCt7Q2SRQacTd4UxAY/xO46u0RIzum+68FgoMyJy4s2764b8vVUIwPCASF8/S2BYNtP6dEpx4qIH/xvbZ3485sRwywSIG0E7yPztMbIL6tHiz73AbqDQm8IBdPFhvbulyTdqTqVi6Fl6qbgIRD6vcQF2dlh/M6tv8z4lmQj0XV/O2D5+E2gm7/59DSFZkLGwWVAoyQDwUUV8ZT71r7Y4AFBZQ5Yb4i75fn4Or1tf9zaOmKzGd4eIcIUIgp94MHyz2jEMa2VsGiK/rAm4Ugf0fAyinqmbwhQLAD7F9o9zJEwNQIRguWCtB29xawxxd5KhMFuIgfFRwu4EESz0U7pt9XBKxm7CWgJg2rewhZshx0nYCCdQsDYCwogFhB7OyN5+DpoF+9mDwyPAsUUX1BMEpAbhJjh7lZZcfYcXuS5Do36K+5sePJO4hO1R4JrsHYnxHgObJjZ6wopIyJ7/gMDgjX2bHPD85h7NwjY+TewAM4ocWOnXO7C6YLwA3JoggJlCqeDcLc1ZgJkJfCFyYh6JdJ6S3BEcGzhWbIP4HWKAXANhMIeHiiUmBpBsHD+fARPAPNInzmCqAzVu5Av/ARNAOdHBncL/Szn4A+XhJQbd7SDK9cBz6C/+Bp6BAe3VWAlxpegI/wfsIvjJcGr0L7duzwB3zE2OGh5uaA8Ni5l5bmgPDY7RzA2OFHOwdwrebGzoq/5uYA8BseO54q5hFKBNAPIY45wX0Gt+heUoQB6J6CldALcyS0xXMNy41E596w3Iide5EdlmbaOvdC8x8LmP+t3IB/4CP4CR6DD+EjaLklucE4mpsDwnKDPpqbA6bpeys3wnMA7+Hh5uYA+MmOncfd3ByAIjUu4BHmE2opcm+sRsdAcS2EgWQoWLEIRVkBePBMuACMwbX4Hg8XExgCBk8KSg9Ch0mdcyAeHhQx3PLgPN5zDARLXJ5+SIhEeUCLxp1PP5yHIodgASAirsVx4X4hWhr98j1jg4EZE/21ZeyMi/HSEHJ27PTLOOzYGavFCd8la+zct8UJr/Z6wZDcS5piANrgecXSTDy0CM8kSu+J8hE8ankVPoZfuO6W6D3RsTMntDQHhHk10bG3NAfAk7G8yhhc6DZNmSQYFnMaNMCcHpYbic69yZYbsXNvIjKvLXy0tXKjJT5iHrJjB+V2bgnPARbvyEgXCWmFX6JQsNKbRd3oHAYcBhwGHAYcBhwGHAYixoBTsCJGsOveYcBhwGHAYcBhwGEg+zDgFKzse+bujh0GHAYcBhwGHAYcBiLGgFOwIkaw695hwGHAYcBhwGHAYSD7MOAUrOx75u6OHQYcBhwGHAYcBhwGIsaAU7AiRrDr3mHAYcBhwGHAYcBhIPsw4BSs7Hvm7o4dBhwGHAYcBhwGHAYixoBTsCJGsOveYcBhwGHAYcBhwGEg+zDgFKzse+bujh0GHAYcBhwGHAYcBiLGgFOwIkaw695hwGHAYcBhwGHAYSD7MPD/AWyx3t793ZIQ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878316" y="315311"/>
            <a:ext cx="1952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</a:rPr>
              <a:t>merge or rebase</a:t>
            </a:r>
            <a:r>
              <a:rPr lang="zh-CN" altLang="en-US" dirty="0" smtClean="0">
                <a:solidFill>
                  <a:schemeClr val="bg1">
                    <a:lumMod val="85000"/>
                  </a:schemeClr>
                </a:solidFill>
              </a:rPr>
              <a:t>？</a:t>
            </a:r>
            <a:endParaRPr lang="zh-CN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16386" name="Picture 2" descr="C:\Users\YuanXu\Downloads\go8da\git-clone-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8552" y="1010464"/>
            <a:ext cx="5114510" cy="196954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sp>
        <p:nvSpPr>
          <p:cNvPr id="2" name="TextBox 1"/>
          <p:cNvSpPr txBox="1"/>
          <p:nvPr/>
        </p:nvSpPr>
        <p:spPr>
          <a:xfrm>
            <a:off x="4358551" y="3363310"/>
            <a:ext cx="5114512" cy="2322787"/>
          </a:xfrm>
          <a:prstGeom prst="rect">
            <a:avLst/>
          </a:prstGeom>
          <a:solidFill>
            <a:srgbClr val="13324F"/>
          </a:solidFill>
          <a:ln>
            <a:solidFill>
              <a:srgbClr val="588DC1"/>
            </a:solidFill>
          </a:ln>
        </p:spPr>
        <p:style>
          <a:lnRef idx="0">
            <a:scrgbClr r="0" g="0" b="0"/>
          </a:lnRef>
          <a:fillRef idx="1001">
            <a:schemeClr val="dk2"/>
          </a:fillRef>
          <a:effectRef idx="0">
            <a:scrgbClr r="0" g="0" b="0"/>
          </a:effectRef>
          <a:fontRef idx="major"/>
        </p:style>
        <p:txBody>
          <a:bodyPr vert="horz" lIns="91440" tIns="45720" rIns="91440" bIns="45720" rtlCol="0">
            <a:noAutofit/>
          </a:bodyPr>
          <a:lstStyle>
            <a:defPPr>
              <a:defRPr lang="zh-CN"/>
            </a:defPPr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>
                <a:solidFill>
                  <a:srgbClr val="C6C7C2"/>
                </a:solidFill>
                <a:latin typeface="+mj-lt"/>
                <a:ea typeface="+mj-ea"/>
                <a:cs typeface="+mj-cs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rgbClr val="C6C7C2"/>
                </a:solidFill>
                <a:latin typeface="+mj-lt"/>
                <a:ea typeface="+mj-ea"/>
                <a:cs typeface="+mj-cs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C6C7C2"/>
                </a:solidFill>
                <a:latin typeface="+mj-lt"/>
                <a:ea typeface="+mj-ea"/>
                <a:cs typeface="+mj-cs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C6C7C2"/>
                </a:solidFill>
                <a:latin typeface="+mj-lt"/>
                <a:ea typeface="+mj-ea"/>
                <a:cs typeface="+mj-cs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latin typeface="+mj-lt"/>
                <a:ea typeface="+mj-ea"/>
                <a:cs typeface="+mj-cs"/>
              </a:defRPr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latin typeface="+mj-lt"/>
                <a:ea typeface="+mj-ea"/>
                <a:cs typeface="+mj-cs"/>
              </a:defRPr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latin typeface="+mj-lt"/>
                <a:ea typeface="+mj-ea"/>
                <a:cs typeface="+mj-cs"/>
              </a:defRPr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latin typeface="+mj-lt"/>
                <a:ea typeface="+mj-ea"/>
                <a:cs typeface="+mj-cs"/>
              </a:defRPr>
            </a:lvl9pPr>
          </a:lstStyle>
          <a:p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#merge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保留更多细节</a:t>
            </a:r>
            <a:endParaRPr lang="en-US" altLang="zh-CN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#rebase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让提交记录更加简洁</a:t>
            </a:r>
            <a:endParaRPr lang="en-US" altLang="zh-CN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#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建议使用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rebase</a:t>
            </a:r>
          </a:p>
          <a:p>
            <a:r>
              <a:rPr lang="en-US" altLang="zh-CN" dirty="0"/>
              <a:t>$</a:t>
            </a:r>
            <a:r>
              <a:rPr lang="en-US" altLang="zh-CN" dirty="0" err="1"/>
              <a:t>git</a:t>
            </a:r>
            <a:r>
              <a:rPr lang="en-US" altLang="zh-CN" dirty="0"/>
              <a:t> pull –</a:t>
            </a:r>
            <a:r>
              <a:rPr lang="en-US" altLang="zh-CN" dirty="0" smtClean="0"/>
              <a:t>rebase</a:t>
            </a:r>
          </a:p>
          <a:p>
            <a:r>
              <a:rPr lang="en-US" altLang="zh-CN" dirty="0" smtClean="0">
                <a:solidFill>
                  <a:schemeClr val="bg1">
                    <a:lumMod val="75000"/>
                  </a:schemeClr>
                </a:solidFill>
              </a:rPr>
              <a:t>#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设置</a:t>
            </a:r>
            <a:r>
              <a:rPr lang="en-US" altLang="zh-CN" dirty="0" err="1">
                <a:solidFill>
                  <a:schemeClr val="bg1">
                    <a:lumMod val="75000"/>
                  </a:schemeClr>
                </a:solidFill>
              </a:rPr>
              <a:t>git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 pull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默认为</a:t>
            </a:r>
            <a:r>
              <a:rPr lang="en-US" altLang="zh-CN" dirty="0" smtClean="0">
                <a:solidFill>
                  <a:schemeClr val="bg1">
                    <a:lumMod val="75000"/>
                  </a:schemeClr>
                </a:solidFill>
              </a:rPr>
              <a:t>rebase</a:t>
            </a:r>
            <a:endParaRPr lang="en-US" altLang="zh-CN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altLang="zh-CN" dirty="0"/>
              <a:t>$</a:t>
            </a:r>
            <a:r>
              <a:rPr lang="en-US" altLang="zh-CN" dirty="0" err="1"/>
              <a:t>git</a:t>
            </a:r>
            <a:r>
              <a:rPr lang="en-US" altLang="zh-CN" dirty="0"/>
              <a:t> </a:t>
            </a:r>
            <a:r>
              <a:rPr lang="en-US" altLang="zh-CN" dirty="0" err="1"/>
              <a:t>config</a:t>
            </a:r>
            <a:r>
              <a:rPr lang="en-US" altLang="zh-CN" dirty="0"/>
              <a:t> --global </a:t>
            </a:r>
            <a:r>
              <a:rPr lang="en-US" altLang="zh-CN" dirty="0" err="1"/>
              <a:t>pull.rebase</a:t>
            </a:r>
            <a:r>
              <a:rPr lang="en-US" altLang="zh-CN" dirty="0"/>
              <a:t> </a:t>
            </a:r>
            <a:r>
              <a:rPr lang="en-US" altLang="zh-CN" dirty="0" smtClean="0"/>
              <a:t>true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86415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共享分支</a:t>
            </a:r>
            <a:endParaRPr lang="zh-CN" altLang="en-US" dirty="0"/>
          </a:p>
        </p:txBody>
      </p:sp>
      <p:sp>
        <p:nvSpPr>
          <p:cNvPr id="3" name="AutoShape 2" descr="data:image/png;base64,iVBORw0KGgoAAAANSUhEUgAAAlgAAAE9CAYAAADXtxyoAAAgAElEQVR4XuxdB3xUxfY+d1t6JaGDEAi9JBG7qNieBbuifzt2n+XZ27PgQ+zl+azYFSv23kXBggpJ6C30Duk92+7/O3d3k01IYHs942/csDt3yjczd74558wZhSQIAoKAICAICAKCgCAgCAQUASWguUlmgoAgIAgIAoKAICAICAIkBEsGgSAgCAgCgoAgIAgIAgFGQAhWgAGV7AQBQUAQEAQEAUFAEBCCJWNAEBAEBAFBQBAQBASBACMgBCvAgEp2goAgIAgIAoKAICAICMGSMSAICAKCgCAgCAgCgkCAERCCFWBAJTtBQBAQBAQBQUAQEASEYMkYEAQEAUFAEBAEBAFBIMAICMEKMKCSnSAgCAgCgoAgIAgIAkKwZAwIAoKAzwhMUVVdzo/Ls7ISsjOUalvtyom9Kqcoit3nDOVBQUAQEARiBAEhWDHSkdIMQSCQCMxcssTUsDNrP6NBybPbKId09hy9gk+OduenSjmqomTjJaJTVSK7aicr/qfa7FUW1V6Oz3KbXSm32dRyO9nKyUrlzTYL/tavtyza+seUKROaA1lnyUsQEAQEgUhCQAhWJPWG1EUQCBMCLInqP2drQSKpR4ArHaHqaLxCSrIn1bHZVbLbQaHafbp/p+I3O9K0fVptajOY2O8Wq/KDoqo/rkxaOf/9SZNsnpQnaQQBQUAQiAYEhGBFQy9JHQWBICDw6i+r8/VKwhF6ne5IInUCkZLtTTFMmFpJE0RYbSSqc8LV+e/O52xqjdVu+9luVX+0tph/ePb6Q5d5UxdJKwgIAoJApCEgBCvSekTqIwgEEQGWVA35fdMpqqq/DcWM86UoVSNTXUmovCFXLqkX8oN60Z2w2Wz2hVaL/cH6/jtmimTLl16SZwQBQSDcCAjBCncPSPmCQIgQmPHLlnN0OvVuUpQhvhSp2Vl1VAX6LLlyqQz3pEq0r7FZaeq7/z7iNV/qLM8IAoKAIBAuBIRghQt5KVcQCBECb81Zn0U643RS6Qxfi+zKzqqjbZUrnUN12KY2bCNmHVSJkFw5ntnVTsu9TJvV+rneWH/x+3dM2ulrG+Q5QUAQEARCiYAQrFCiLWUJAiFGYMasjYN1Bt1PkFr186Xo9sTHTdrkJrnqkjx1Yvjum52Wk4TZ7NvtivWor6aevMiXtsgzgoAgIAiEEgEhWKFEW8oSBEKIwMyZO1Ktva1/QLM3ytti7SBQnZGrLglXOwnUnuywoB7sxI7LRdRcJKxjWWz7hVhmtSWN++Gho2q8bZOkFwQEAUEglAgIwQol2lKWIBBCBN6as/lZSK6u9KZIJjEu9V7nkqnOyVFXqsKu1H9dE7VdVYZMxtyDoiqvfXX/xMnetCuC0nZDXTiaEFMRNyGyY9b+iKz+rEQciliLuA5xDKIFsRRxH2c7/sJnEaIBcQHiIGdeK/CZ48yfn+UyeiNuRWx0puP8tyGOQGxCXI5Y6KwD57svog5xvjNNEj6XOvPJxOdqZ1k98Ml1tyIOQKxALEfkutcjrkF01b3EmS8+iMvg8oyICxHznPl1rDu3rS/idmd+3MZqxC3OenHduV57c6YIc51lcN25vGGIrrr3xN98Qpbrzq5HejnzMeMzy1kG4yJBEAgoAkKwAgqnZCYIRA4Cb87ZvEVRFF5MPAq7daPQpYRq97ZTjpOBHXxkeWEY31nFQQIr9jcVd58yZUq0eIznRZzJ0Z/OhZ+bxQs6kwEmJtyOXESWyjE56YPIhGgH4gBEJjFrEfOdeKzE52Dn8/w9EwgmE5sR0xDTnc8ySWFiUYXY4kzH+fO/WWXMBINJEpMcZrGcLx+A4HWhDJFJH5O0jc58UvDJ5CwRkckW1519l3VHZEJYh8h1Z/LDxGgAItedyZbrYAWXweVx3dYhMlHrrO56fM9ElEkVO6TlNjYgMm6uum/A34wDByZorrpzeUzOXHVn/JnMct0TEPnfnA/XjZ9nTLjOLOktRmQSJ0EQ8BsBIVh+QygZCAKRh8Abv27pjxVqvSc181iatItaz7OTgF27dOj6+T3VW7Fbhn71wKm8WEdyYALFkprRzgV9HT6jhRRGMq7BqBv3FW9GuL+YKDJhZMmhBEHAZwSEYPkMnTwoCEQuAqdO+abopAkj5xv0LAjoPHRlZ9UVIdrTSb89/t5OctWeXLnUkqyi3FNQ8NaCZO6QL6dOnLOntGH8nYGHA1dNasJqPAnRgwCrMFl69z0iSxIlCAI+ISAEyyfY5CFBILIROO6OLwsO33dQSd/uGZobBPfQ5ijU3Y2C4++ObhY09d4uBu+dSZ46c7fQuY+rzmy7OtpZdYWuQa8DuYJowWo74OtpJ7LdTaQGVkmxyopVThKiDwFWdbKKVqRY0dd3EVNjIVgR0xVSEUEgcAgwwcrJTir5x35DyGjQk8WGE3jInsnNrkbseyJHvv/e/iqdzgmXJ61mUpVoNJCiww2JaEhDizmSCRbbU7Ft0WJP2iZpIhaBg1AzPiDANl0SBAGvERCC5TVk8oAgEPkIMMFKTjaU5PXpRvsO7wOrZYUazVZIfjpeyrwH8tSpI1AHUfLMZUPXhM5TFE0GHaUlm9hFAxmNRqpvMlNDU0ukEix+p05E5FN/bBwuIXoRYGP4AxG/QZSLyKO3H8NWcyFYYYNeChYEgoeAi2BlpiVR727plN8/m5IgAbKCGDW12CABsrqd7vPhJKCnfq86MYz3wMxKUwOmJZlArIxk0OngNwvn65MSqKHZQlV1TZFOsFyn1ILXwZJzqBDg0468ToqqMFSIx1A5QrBiqDOlKYKACwF3gpWZmkTZ6UnUq1sapSSwDROmPVhOfbOVahos1GxhstXBHst5+fKer8jZk1PRtt89MWBnaVX3zGTKTkvQVJqwtaKEhARKSU6i2oZmqga5inCCxe4B2DUC+3iSEP0IsL8xducg/Rn9fRnyFgjBCjnkUqAgEHwEOhKsLEiyWJrFUbVZyAhbJj5gqAfZYmlWI2J9k4VqGy1kBqnxTP23G3LV7iqdrk8G6lGPzJQEykgxOWOCRqqaLXZKBLHq3TMbEjeLRqxcMcIJFi/I7F9K7K+CP8xDUcIAFMLOWn8PRWFSRmwhIAQrtvpTWiMIaAjsjmBZILGygsSAaWlEKylBTwlGPRn0IF34d7PFBqJlpuoGM1XUNlNlXTNZYSS/OzcMXRnOu3cHS85yMhKpR2YS5UCilplqopREo2YX1oIymeS14G92LZGWkkKJiSbYXBmour6NXEWBBIudfLK9DjvFlBD9CPAauWffIdHfTmlBEBAQghUEUCVLQSDcCOyJYFmsMHhnomWxgOCwBkSlBJw2TIM0idVzySA+bPtkdJIuXmFsNjuIlh0nEu2QciGCFDWbOYIYQeKUYNRpkdV8JhA2E/JjtwoaccMnuFsrmWJCxSRuZ00TNUFVyWYuJpApJlQG/jQYtb+jkGDx9TBs3M7e0iVEPwLsvf5oxI+jvynSglAjIAQr1IhLeYJACBDwlmAx2XJIthyf7NohMz2ZUpOMmoQrBdKkFDY6x78zQML4VJ+RiRQiS7/4UwcJVQskY0yezCBcdSBQFZB+VSMymeLTf40wUq9rbKG6+hbNcN1ForRPQ0wQrCPQvXxHHh/vlxD9CAjBiv4+DFsLhGCFDXopWBAIHgL+EiyNcGlkCxIuTdLl+reDgLFXrYQEA4gXyBYIF5/wa4GKr66hiepBoJqazTCmhwTMJZVykqc2IgUJmRupiiGCxQ4qWXolHsCDN7xDmTOvkXySUE4RhhL1GClLCFaMdKQ0QxBwRyDYBMtFvtyJl4skacSpg5rPED8Ei7238/U4fJedhOhHIBlNGI/4bfQ3RVoQagSEYIUacSlPEAgBAkKwQgBy50WIijBs0AelYFERBgXW+MhUCFZ89LO0Ms4QEIIVtg4fjJK3I9aFrQZScCAR0CGzDEQ5tBBIVOMkLyFYcdLR0sz4QkAIVtj6W2ywwgZ9UApORK77IM4JSu6SaUwjIAQrprtXGhevCAjBClvPi4owbNAHpWBREQYF1vjIVAhWfPSztDLOEBCCFbYOH4WSNyFWh60GUnAgEeAThD2dfRrIfCWvOEBACFYcdLI0Mf4QEIIVtj7vhpLrEVvCVgMpOJAIJCAzJs3zA5mp5BUfCAjBio9+llbGGQL/uPn98UadbXbP3r1xJU0Sud9F2Objqs2Te0dHo3vygxVONw3btm6nJqv9qB8ePfOHCOxWURFGYKf4USVREfoBXrw/KgQr3keAtD8mEWAJVlP52pLE5GQaOnw45WaltV72HK0Eq7K6gVYuX0H1tbWU2L3/AV9PO3FuBHbevqjTGsTyCKybVMl7BIx4ZCDiSu8flSfiHQEhWPE+AqT9MYkAEyzFUldSv3Mz6Q0mKtx7LOUN6KORrGgkWOs3bafiv0vI3NJMad37kt2YFKkEix1TmhH5gkUJ0Y+AEKzo78OwtUAIVtigl4IFgeAh4LLBsteWU3XFDjLjUuYhQ/NoXNFIXGsDktXhsudIVRFarBaaX7KUlixZqV0enZGTS7q0HGpoaolUgiUqwuAN63DkLCrCcKAeI2UKwYqRjpRmCALuCLgIVkZqIrVU7aCq8u24JxAXLNvt1Lt3DxqSn0e9euSSzdb+jkHXZc/htMHS41qdneWVVFa2ntZv2KxdKs0XTWd0606JWd2pur45kgnWoeiH5YjsbFRC9CMgRu7R34dha4EQrLBBLwULAsFDoOMpQsXSTNs2rqXqmjqqrmsC0VIpCRc0DxzQj/r37wUSY3Rc6uyUbIWDYNltNtq4aRutXreRGuobNVKVnZGCeiZSbp/+pBqTtLpXIUawBIs9f6vOGLwOlpxDhYC4aQgV0jFYjhCsGOxUaZIg0JmbhtRkI1Xv2E7btmyhmtoG2llVT43NZlLwX2paMmWkp1FaWgqlJCeRyWgiC0u3LBYH8UJ0qRXdyZfPlz2D0Jmh/mtsbKb6+gbUp45q6+pJBfHLgJ1Yn9xMjQB2696DMhHrmywauYoCghUrKsK9TCZTutlsXuTjbPL3eR+LDfhjoiIMOKTxk6EQrPjpa2lpHCGwOz9YzS1m2rJpMzXUVlFLUzM1NrVQbUMzVdY0UH2jw32TTge1XEoy7LUSyJhgIp2qkB2CGbvNDrWijayITL52R7AMIFF6vU7LS1H4VaPCSN1MTSivobER+di1stJSEqlbZormTiI1mctLpKTUDOrdrw9hkYdK0EGshGCFZAAnpKen3zVk8OCNyampzYsXLx5cWVn5PEre7GHpCdnZmXcMGpS3OSkptcWH5z0sJmTJ5KqckEEdewUJwYq9PpUWCQLkqaNRc0sL1dfVkN3cTCYot4xQiNTUNtGOyjraXlELKVcdqazw6hBY6qVxJgdvIjsSOUiU43v+d2cP6nQK9chOp165GdS9Wxplp6dQi9VOjWY76QyJlJKWTsZEk6ayNKIyHKOMYLFKyeZAJfqC0Wg8/5577ik77bTTNDcTO3bs0B+H0NDQ8JgnrUlJSTl/6tSpy4899ljNk723z3tSRojTyGXPIQY8looTghVLvSltEQScCHhKsKysAnSzu7JazKQiQpBEuRlJlAHpEhMmm03VpFZmK6LZSi2ITS0WRDPsoczUjL+TYTOVCokXfyZB6pWYYKBEkxHqRj0IkwHSLEXjXDWQSG2rbKS6ZhvZdZBYIY1GppCGPw3a31FLsA5CF6xibhGNgzErK+uO33///QP3uh9wwAGXV1dXc5v2GECwhs+bN+8Z94Tjx48/q7y8/D97fDgyE4iKMDL7JSpqJQQrKrpJKikIeIeAzwSrEyN3G75jBaEB0ic+0ZcEwpScZKQ0sDA+pci+tTgy6aqAmrEGp/z4xCKrG5ta7JBQgZTBtoqlWzq9i0gZnUTKQapiiGBFtQ0WVLKnXX311ZWXXnqpphJcsmRJ4oUXXnhofX39U56MQDx/6jXXXFN+ySWXbPPleU/KCHEa9ms2HvHbEJcrxcUAAkKwYqATpQmCQEcEAkmwgmLkboxZgpWBvmhEtETpqNSnpaXd3L17dztUvlao+JJra2ufRVsqPWwPP38DnmeVsc2H5z0sJmTJeI1ktW+09mfIgJKCdkVACJaMCkEgBhEQghW2Ti1CyesRK8JWg8AUzKoxNvD2tR3+Ph+YVvifi6gI/ccwbnMQghW3XS8Nj2UEhGCFrXejWkUYNtQit2AhWJHbNxFfMyFYEd9FUkFBwHsEhGB5j1mAnuiBfGoQmwOUn2QjCAgCUYqAEKwo7TiptiCwOwSEYIVtfIxAyVsQNTcFEqIeATZyPxzxi6hviTQg5AgIwQo55FKgIBB8BIRgBR/jLkoQFWHYoA9KwaIiDAqs8ZGpEKz46GdpZZwhcMytMw9OTEick9MtU/OQnuV0pcDuFNquuuErcDr4wQrjXYSe+sEqr6yFN/imI795+IwfI7Bb90Kd2DC8PgLrJlXyHgF2NMokq877R+WJeEdACFa8jwBpf0wiwBKspp1rSrr16EUDBu4VMwRr/fpNtGPLJkrqvtcBX087cW4Edp4QrAjsFD+qlIRnD0D8yY885NE4RUAIVpx2vDQ7thFggqU2V5TUl++gzG7dqGjvsbiaJkNzCBqNEqxyXN1TXLyQKnfsoJRs+FhKyYxUgiUqwtiaWqIijK3+DGlrhGCFFG4pTBAIDQKaDVaSvqS5fDPV1VSTHo49992nkEYNzyMrPKu7rseJBhXh0pXr6M+5xWQxt1BaZiYldutDDc3mSCVYw9DDWxH5JKGE6EdAjybkIG6P/qZIC0KNgBCsUCMu5QkCIUDAZeSejittaraup9qaWmpsNlNaWgoNG5JHeYP2IoNeH7E2WDZcAL123UZavnIN1dXWa/cbpqWnUUbPvaimyYL7D1silWCJm4YQjO8QFsHOVsci/hnCMqWoGEFACFaMdKQ0QxBwR8D9FCFf2NxUtYN2bN1CVbWN2sXMOp2O+vbtSXkD+lF2doZDbYhoDbORe1V1Da1Zt4k2btyKmwuJsjKStQukM3K6UzJUg3zPYVVdUyQTLFERxtZUFBVhbPVnSFsjBCukcEthgkBoEOjMTYPObqbtmzZRRUUFVYOkMNlSVZVSU5IpNzcb0q1U7W++eLnNTgunDJl4MQHrhHy5f++6sNnQenmzsfUiZ4Oh46XOjrsIOe+Ghkaqq6unnTsrqR5/Gw166tEtXSNXySlplNu7D9n1Jq3OWr0jm2DFylU5oRmokV+KEVXsi7g28qsqNYw0BIRgRVqPSH0EgQAgsDs/WJUVVbR500Zqqq+lOkiE6hqbqbq2SVMhcmAylJoKcpOcRImJJjLBfku1q34TLJ1O0QhVc3MLNTY2oexGTWLGIS05AYQqhTJSEykDakxjYjL1BLHK6pZF1fUOYhUlBCvaL3sOwOiLqSxMaE0+4pKYapU0JiQICMEKCcxSiCAQWgQ8cTRqNpuptqqKzM2NpFNtpCcb1YJwVVQ30Hb4muJPV1AURVMr6vBJiPzB0i+OdpAvu93u+B0kitNyxE8Ibb9zWg78W25WKvXKyaCc7FS4kEgms00ls11HJhCr1MwMkLqEVulXlBEsURGGdqgHuzRREQYb4RjOXwhWDHeuNC1+EfCEYDlUf22ORs1mC9nMTWRS7HBOaqKMlASoERvIbOFThzZ8WqnFDAkUbLiaEBubzGwLBQkYJFL4WzNEh71XKj5TIJFKhvQrKcFIiYgmqANNRj0lmozULTMF0qhmKq9tJtirk86USEaTCapBhxpRUzEa2tSLUUawDsKoW4W4I35HX0y1nCVYQxEXxVSrpDEhQUAIVkhglkIEgdAi4AvB6mjkbrPBGF6FZEpRyWTQUSIIUjLIUkqyg3xlpidRN6j1cjJTKRukiYlXeVU9VdQ0UGVNoyYNY/LV0AxCBmJmtqhkhbTLaoc0DATKQaQ62mZFPcHiBZn1nvbQ9riUFiQExAYrSMDGQ7ZCsOKhl6WNcYdAIAiWw6g9uEbuMUiwREUYW7NNVISx1Z8hbY0QrJDCLYUJAqFBQAhWaHDupJTD8B2rCDeHrQZScCARSEBmBYjiByuQqMZJXkKw4qSjpZnxhYAQrLD1N18OzEFUhGHrgoAWnO7MrTaguUpmcYGAEKy46GZpZLwhcOIdn/YwJSdu47sHM1OTYuayZ5cfrMYm64Cvph2/PgL7tQ/qxEbRcjlwBHaOD1Uah2eaEMVNgw/gxfsjQrDifQRI+2MSgeNv+yIvKdW4OlYJVkND08ivHzh5aQR2Xirq9A/EDyOwblIl7xEoxCOs7pVTod5jF/dPCMGK+yEgAMQoAsppU7/dlpWe1D3WJFiVtU3VHy6syaH3J9kitO/YbodPn9VHaP2kWp4hkItkcCRC1Z4ll1SCQHsEhGDJiBAEYhSB06d+80pmevLk2CNYje98eNcxZ0dwt/HJs2MQv0Osi+B6StW6RoAJ8rGIJYgbBShBwBcEhGD5gpo8IwhEAQIHX/Df84cWFN6VlZ48OIttsZyx7Z7B9o5GI+Gy5z05GsU9hOtXLSy95peXr/08wrtgJOrXiCh32EV4R3VSPV4XkxD5DsKV0Vd9qXGkICAEK1J6QuohCAQYgf3PfvRUo0G5c+y4ffbq1TM7O9oJ1o4dVdXFf/+91NrSMvWPd27/JsBwBSM7XqQPQfwbsTIYBUieAUeApY/7I+5EXBjw3CXDuEJACFZcdbc0Nt4QOPjshx5TdbrLhowYsnZc4ajRTLKiUYJVunDFkiWLl0CiYHvm9zdu+3cU9eMg1LWXk2SxbZYc94/MzktGtfiAArvX4P7iU4PiaiMy+ypqaiUEK2q6SioqCPiGwMHnP3ib3a6/Pz0tZdFhh+7Xq2eP3FyHl/bIVxHurKyq+HnW3E1VNTWj7Yr9urlv3PaUbyiE/al81GA04iZEVhv2R2TjaT6dxr81I5YhjkLkW7HZ9odPsPE7mu/B4zSJiOzEtAci+2diNxUscclB3IrIRv+s1qpyxjx88o3dGxCHI7LB9mJnvvjQyuDy2N5oGSLXifNbg5jljFxfPSKTjnJnfnvhk4nidkRX3ble3D4Oxc4yuO5c3mBEV9274+8MRK47S/j435wP162zunO6EYjcNpYoMSYcFji/d9W9H/7NBInrzvl3Q+TTf+yXzFV3tocbiMh1Z7yGIXIdVyDyyU9u32xEIVZOkOXDPwSEYPmHnzwtCEQFAvud+dD+epPuWUz4QpPJuH3EsHzd4MH9c/U6HS5ydpCtSLHBsqsqrVmzoXzxslUtLU3mnirZ37VbaNrc925lEhDtgckKkxgmBLzgVyAyEWpBXIfIPrR4gWcJCttxMUHgdnMaloAxgeDTbWmITH5Y8pKNyCTFJX1h4laDyESI7cCYaDARYhLDZIJJFQcmP1wekxQmSOzDi/NjUsMkJRORiQjXgUkdqzk5PyZCXHdWo7nqzvViEseBCaGr7lzeAERX3ZkMMjnkujPp4n9zPnx/IxOhjnXndEMQmWAxDq66s4sObpOr7r3xN+PKdef8mSBuQ+Q1zlV3PtXJJJLrzsSW687lcRkSBIGAIyAEK+CQSoaCQGQicMYZM/UbjWsuUwy663Wqkq+oqjU9M2PZsPyB1pzuWcNtVnui1Y1shfIuQoPB0FK+s3LpirI1usqq2uGom07RKTNsTfr7/3j/BpbsSBAEBAFBIKoQEIIVVd0llRUEAoGAqow/6/HDVb39ClWnTsQmnyUJ9SajYXV6RlpTt6zMnLTUlDwF4q1gXfZMqmqvq29aW1ldtaOmpjahudkySFEUSE3UZkiw3jAq5gdnz7hLTuAForslD0FAEAgLAkKwwgK7FCoIRAYCI8+YYso2mfZRVf3BZNCNh3buINSMVUOkU6jCaDRtTkwylRv1RlXRKwlkV5Ltqj3NbrdlWG32LJvVanSpGNnFgtFgIL1Bb0Ws0iuGakXHzjbVRlVVWqw2i9Lc1NLNYrb0Boli1RAbG1WqpPyuknWOzWL8tdFWN2/J+1PMkYGO1EIQEAQEAd8REILlO3bypCAQgwioygHnPDFK0dvH6+zqeNg/7Quq1R2WLGxAvGtQqUEltYYUhe9rS1RU2O50kRbp6lSFtik2+lNVlF+t+qZf/379LtjS4CkJgoAgIAjEGAJCsGKsQ6U5gkAwENj7sunGlrry7CxrQjc1yZqt2o3ZNsWcTYohW0e2bgrp02GGXKeQUgHpVqWiN1QoOkultUWpqNdZKxPScirnv3A5G1lLEAQEAUEgLhAQghUX3SyNFAQEAUFAEBAEBIFQIiAEK5RoS1mCQCcIjB69Mq+hobZizZpxfLRegiAgCAgCgkAMICAEKwY6UZoQnQiMGbOqSK+nq2CDdIqiUJ2qqm+jJY+XlOSzXyAJgoAgIAgIAlGMgBCsKO48qXp0IlBYuPJIkKrL4ZbgeLSAvVm7h/kWi33SokVD2HGjBEFAEBAEBIEoRUAIVpR2nFQ7+hAYO3bVJEisLkLNjwDBMrRvgfonvnuzpaXlhSVLRoqbgujrXqmxICAICALtEBCCJQNCEAgqAjP1RUUFl8AP1PkgUAdAFeg251QL/E79CEnWa8XFg2eiGuKuIKh9IZkLAoKAIBA6BIRghQ5rKSmOEOjde15yz57pV+PGl3NAqsa4Nx22Vnwn2mcgVy+Wlub/HEewSFMFAUFAEIgbBIRgxU1XS0NDgcCYMQu663RJ1+p0yv9BYsWXybYGEKrtiqJ+AEHVM8XFQ2Lh4uJQQOpTGXwy02DQvQBy+yikg9/4lIk8JAgIAoKAHwgIwfIDPHlUEHAhUFRUNhgE6hos6JPwXc8OEitcVqy8a7E0Pb148ejtglpwESgoWHGBouj/jb7Ih7SwEqVdh5OZM4JbquQuCAgCgkB7BIRgyYgQBPxAAMRqbzwOVSCdjAVdu8PPFfDdPEis3q6s3PTcunUTmv0oRh71AgEnwXoC/ZHlfKzJbqe7SxbS6x4AACAASURBVEsHP+pFNpJUEBAEBAG/EBCC5Rd88nC8IlBQsPIoGKezq4XjgIGbqwXVCmI1C4v7G8XF+W/hNzFcD8MgAfE9BtC/AMlhP0fxqhXxv1DN3iJ9EoYOkSIFgThEQAhWHHa6NNl3BLBwn4mFml0tHO7uagGqqAaQqi/tdvWl0tIh3/teQvCfLCwsO19VbeWKYltSUjJzI9EUe/BLDX0JcItRqNPRmyDBI1ylg/y+XlJSfSnROLkXMfRdIiUKAnGFgBCsuOpuaaxvCMzUFxYWYFHWXC3s7+5qAcQKXteVj4hsz5WUDF3gW/6he4pJh16v/I0S9ah7i9Wqjohlp6YjRy7pbzKZ3gHJOrCNZKmf4yDn+aWlhdWhQ15KEgQEgXhDQAhWvPW4tNdjBNjVQo8eGddicT4bD41u/6C6BtKQmXa7/ekFC4Zu9jjTMCeE9OpGPlnnrMZ8nLAbF+YqBb34wYNXpaenK3wNEXvOd4U5cOp6Lpy6bgh6BaQAQUAQiEsEhGDFZbdLo3eHQGHhqlyQkOtAoP4P5GpgB2JVAjXgO3Z707MLF45tiDYk0bb30abTud6QYEHqlv/PaGuDb/Vlh69FL+HZC13Po/0LoCY9v7h42ELf8pSnBAFBQBDoGgEhWDI6BAEnAqNGrRpkNNJ1TgLi7mrBBjoyG3FGcXHpG0ST8O9oDLMMRUV9ccehy/DbfhGMvl+Nxpb4WmcQzPtBnm8CBkZHHuoam025ZMGCwbN8zVOeEwQEAUGgMwSEYMm4iHsE2NWC04fVyQAjww2QRnz/jaraX4Hh+pfRDhTsr46G/dW3Gq2AUb7N1pgHKdyOaG+Xt/VHf18NBO4HyUpzYEE7IJW8ZsGCfL6uSIIgIAgIAgFBQAhWQGCUTKIRASYc8LgOVwt0LOrv7mqhHIvuJ5BkPQ8bpfnR2LbO6gz7q6lo653O3+agbYfEStu8bUdh4crTiHTPAI8ejmfVOhCuO4DJ097mJekFAUFAEOgMASFYMi7iDoHCwhVnYXG9CIvrhPauFmi9otjfb2mxPBWLxs9Qj30H0niUQ2qjPgb7K6jK4jeMHbviYL1e9xrGwCAnJmb8/XBJyeC74hcVabkgIAgECgEhWIFCUvKJcATY1ULhZSBVmqsF98pCWrUQhOO9+np6uqwsvzbCG+JT9fLy5mVkZmaux8OaChQqsUm4aPp9nzKLoYfGjFk+1GDQ44ShUuQgWaRijLxYXFwM4/9otbWLoQ6SpggCUYyAEKwo7jyp+p4R6Nv396ScnNzroApkVwujXE9gIYVzTfVXSHTeKi7e+ArRBHj6jt1QULDqHGDwpqOFaoXV2rhXNJ6CDEYP8QXden3K2yBWR7iNj49stobzBaNgIC55CgLxgYAQrPjo57hrJbtaQKNvgGTiLCycA9wAaIa06ltVVV7D3XSfxAswsDn6n6LornESrG9xjQ+ukpHgQmDAgFmJ2dl9X8d44cu6HTRUpR+bm83nLVs2YqsgJQgIAoKAtwgIwfIWMUkf0QjghNhgLI3wYaWc3mbArNkcVWLx/Bx/TYft0R8R3YggVA4G7n8Bj32cxGEq7IzuDkIx0Z6lAiL6JOzzrgJWOmdj5lsstnMXLRq6PNobJ/UXBASB0CIgBCu0eEtpQUKgsHA5PJLr2ev6iSjC3dXCBtgbfQj12LM4IVYWpOIjOlunf6+lwMbEFbXZ1GPgkkBz1yBhVwQg/bwNWN2DXxKdhHSlqlovKi0d9pvgJQgIAoKApwgIwfIUKUkXkQg4fTtdgcqxqwVtQXSGxfBfNdNstjyDE4GQXsVvgP3VVSCYmvsBSPI2l5RsGhDrNmf+9nZBwYoLoFJ9HEQr24UbVIZX4WDAp/7mLc8LAoJAfCAgBCs++jnmWglVzv+1uVogvVsDN2Ah/FpVzY81Nem2rVgxrJ55RcwB4EWDQLBmgGCd63zkY0jyTvXi8bhNCvL+DzhmfQEA9HeQLKoGQb0ZJIuv3JEgCAgCgsBuERCCJQMkihCYqS8oKLxCp6PzYE+1nwcVb8ayWA97rHrY1IBoqQ38N3/iWXyn4DcV/1bwb/7NkYa/t9ns23F8fysuBK5csmQHXDdE7SlD2BWVLUf7hzglMbfDBu1BD7CTJEAAJKsQ420GxsRIJyA4JGGfVlIy5D4BSBAQBASB3SEgBEvGR1QgAOegYyGxAjFQeqPC8LqupuDvZEVRU92dhQahMTUgXr/BAelNuLdvWRDyD2qWBQXLD1IUwxwQLIV9PAG3g+LRyN8fkEeOXNLfZEpgNw4HOfOxgWQ9W1Ly9nVEU+DuQ4IgIAgIArsiIARLRkXUIgD/RSkWizE9KUmXa7Ppe2IBhHG7RrxSdDo1BdIq/E3av13fg5C1/tvxu7oXpBMJu4KgWhyqRnoCKqGfoxUknKr8N+quSVvQllU4PahJsiR4h8DgwavS09LoTYyVE1xPAs93qqo2XrRu3QRISiUIAoKAINAeASFYMiLiEQGlqGjlhSBel3eiaoR0Qv3ebqf/xsJJO5yI+6yNFKhwqprvssWKx373s82zDIWFfadjzExmiaCDtKrfNDTYz1u5cmi5n5nL44KAIBBjCAjBirEOlebsHgE2jsfpMFyDQge7p3R4dqdZWDCfipWTYpC6JKSlKbhf0XGhMdRa/4Lt0P9kjPiHQFHRqmnI4WYQLaOTZP0BEnt+oNyAwGbuP7jM6Af01Wz/aipPCwKCQDgREIIVTvSl7JAhgIt9T9Hr9VeDSE1wSR8ci6N299yv+PMZLJDvhaxCISiooKDsZBhof+woSsVVQOqYaLQjCwFUXhfhcH1BD4BkpTlJ1hIQ2MmlpUP/9joztwdga4jrenSfYkw2QYp6u5xY9AdNeVYQCC8CQrDCi7+UHmQEYIN0DKRS/4KE4SgU5e7OgUnHXLvd/jwWRVyREnsBbX8YrYKkRSOSC2F/hYMCEgKFANTMp6qq7lm3GwM2IO/LQdS/8a2Mecaioow5LrU1xq0Z+TxdUvIW+lCM6X3DVJ4SBMKHgBCs8GEvJQcRAUgYDsPCdz0iHJA6VDluYT5UMC8WF7/9YiwvXLC/+gXE8hBHu1W0N/+yIEIel1k7TmnqXwPOuKJJw7kcZPYGnNSc4S0gDtWjckfH50C0Pm1qsl68fPnwCm/zlPSCgCAQPgSEYIUPeyk5CAhALXYgTgpej6xPdF0N41bMIqhxXiopKX2GaJItCMVHTJY4Ydldr09eAwz4JCXhuqBLPVU3QfK1N4jCISAKCeIza89dOmbM8qEGg+EtpARumuE7+1ubgsvEH93z044UY8asKoJT0x+wIchyErU6l/rRkSfNw9hFHw4p9TRPSScICALhRUAIVnjxl9IDhIBjgaIbQShOQZbwk+Ue1OUgGK+Ultb+l2icJUBFRnQ2kF5dDCxcHsfhHNM6qKRk2JZOKq3APm0fnU4/ngkCFvgiLOb5fNkxiMIDIFi7SFQiuuFhqpyD0Ka8BdyOdBIkjDP1Sdi83cL8aA/VYmew37k9W2yzKTfB1cgT6MNWtS76YxNfZA7j9w/D1EwpVhAQBLxAQAiWF2BJ0shDAERiBBahm7H4nI5POB1tC/iuDN+9Vlm58bF481UEdROueFEudS72c6EePMCJDBbzVftDyjceUpYipCnE94OZUHXsXUhMzsZi/k7k9Xpk1mjAgFmJWVl9WV14plsNX8NtAJfjPky2p+o0QOoKMkWPOH9sxi0CZyxYMOSLUaMW9TCZEkGSlYmuB1k6hvwfgJ0Xn2SUIAgIAhGMgBCsCO4cqVrXCECNxTYvIFY0CeQgsz2xovX49xtmc8vDWNj4LsK4C5CILAAuY5wN/xgL81/4dyHwYlI1yP0kJadxLtx/MtlC5Lv3ms3mpgGLF4/eHnfg+ddg+FgrewJZXI2oHaoAtp/hRqYLSksLqztm7RzH7I6hlzMtVNj5TmLM32jXQz2C/rrKpfJ2euSfsXPnzis2bTqwyb/qytOCgCAQLASEYAULWck3KAg4ri0x3YwFB5c9K93aEytWodBbZrOZiVVlUCoQBZmOGbN0lMFgLNnzFUKaQfZvaBIWeMuHJSWNWwoLMzcB2+6gBcWQemk2RRK8RwBSwltBiO7Bk5q6GiRrNsbleRiXfNKwNYAIfwi8XZdvr2hstBzUmTE7q3zRn9PcTixqeVqt6uRFi4as8b6G8oQgIAgEGwEhWMFGWPIPCAIgVj2ZWGGROcd9kXEsXrQdi83bVmvzQyJxIcKiDVs06tTAGlhBuqfOxufs+nqaWVaWj4usHQHG2ofDWPtHJ6avw63DhQHpvDjNBP1wPlSxj7s2AhijpYpiu6C4eNhChgRuHibDzcNLDvWsakWfXLS704eOAxz0nJtkksf+SiLbP0tKhmr9JkEQEAQiBwEhWJHTF1KTThAAscp2ECs6DxKBPu2TqHw9yXtWKz24cGE+S68kaAv3KjhMVSY5iRI7Ul2CBfwXxJ+Ki2s/78rQv6Bg5c06nY59Z/HCfRMI1mMCqH8IjB276micDoQ7EE3tylKnMpvNdrndblkC+ypID5VBjhLUmZAYuttudVqwwy4r6WX8eLwrAfJkae2dIGfP+VdbeVoQEAQCiYAQrECiKXkFDAEQq1SnxApSABrgnjEW/2p8N9NsVh9evDh/dcAKjYmMpugKC88pQ1O2IjKp+sbTK1eghnoDJPY8hgGnLidE8yXXkdSVIFmFIFlvoE6jnPXaBlK0yOn8lr/aAMJ1aGnp8HWe1Xumvqio6DHkcWWbKxK+nFx9Hi5I4KIktl2QeIaRpBIEwo+AEKzw94HUwA0BPomVnd3vRiwWF7Y5b2zdq7NvIBxRtz8sV750Pmz69v09KTc3dyCkGUu9HVggWCXAvADPbSsu3tiPaAKu15EQCATYdjAhIYF9ZbW7A9NBZu3Xwb/Vk96WA2e6l6C/2C4LNnOtc+QLp6pxp7f5SXpBQBAILAJCsAKLp+TmIwJYgExGo5GvtJmMONw9Gz7hBmL1GaQqjyxYkA/jbQmBRsCpelqHfBOB9/cgaEcHuox4zy8vb14GAksJT2ylQypLGPOPw7/35CurU/jYLgsuHp7Hj6Pd8oStl3IJXDngxgIJgoAgEC4EhGCFC3kp14nALENhYZ9/4oJbOMZsdSvgQgcOMtUvbDZ6DDZWcwWy4CFQWLjy/xRF9zaXAMwfw6J/U/BKi+ecebz3nY4NAzYSKq6+sR3hMnr3FRXHAZCEVxzXQjkC+hBOZe03wvj9XV/zlecEAUHAPwSEYPmHnzztMwJTdEVF516Cx/l+vHbuAJyX3PKFuY9joYcdkYRgIwD14AOQetzmWJzpAhi4s82QhCAhgAMF9wFvM8b3fwJTxEx9YWERTiyqV7hdEQUfWSrU6flTAlOG5CIICALeICAEyxu0JG0gEOBrQWBIrS0ELu/iznz5qLryPVSBT0IV+G0gCpM8PEMADi+/QEqcTFMtVqtt6MKFw9Z69qSkiiQEHHZZdD/mVq6rXiDM72zfXn3Jli3jGiOprlIXQSDWERCCFes9HEHtw2mqSbAXgTpQOcTdkzgWADuqOQufT+OC3E8iqMrxUhX2Pr4Oje0P6eESSFVcp93ipf0x1c6CguUH6XQGtstq7Ud2KKuq5smlpSNWxVRjpTGCQAQjIAQrgjsnVqoG9RMb9eLqEOUI9zvvnFd+zMFu+1kY5MJ3k4RwIFBQoF32/BeXzdIOqAfPDkc9pMzAITB8+NJeiYlG2GUpx7Tlqq6GPeNVIh0OHM6SkyCwOwSEYMn4CBoC7GRRp1NwMlDFiTTF0L4gdS6Opz9fWjr09aBVQDL2CAFIr/jevKccBEu9HRKsBz16UBJFOAJsl1XwBEjWFZh/RieBxn2I9nvgG+1/EV55qZ4gEPUICMGK+i6MvAbgRBpUgMr1kIYc52Zw66oojo7bXywufhveraewalBCmBEAwcKpNu2wAQiW7TicPPs6zFWS4gOIAPr3MhBnNqp32WXZ8O8XSko2XSu+zgIItGQlCHRAQAiWDImAITB27Ip99Xrdjdgts0ow0T1jkC3cv2Z/GZ6mnxFP0wGDPCAZQYX7u+PAgVpRWbmp77p1E5oDkrFkEjEIYG4ejGuQpqOfR7gqBZL1DS6gnowLqLdFTEWlIoJADCEgBCuGOjNcTSksXDEWl9beBPuqU/ACT2lPrNRleJG/Wlpa+9+u7sALV72lXCK+kighwbQZpDgd/fQL1IOHCS6xiQDbZSUlGV9FX/+jjWTRQpvNftnChUP+jM1WS6sEgfAhIAQrfNhHfcmjR68YZjDobgaxOp0X6A7ECvfhqa9XVW1+VCQikdvV8AR+Mk52fsw1BMF6GgTrmsitrdTMfwT4HsNCvpYHKmGHXRYCJFjqzfCX9ab/+UsOgoAg4EJACJaMBa8RGDNm+UC93nALHjwT5CqrPbGidfj3DLO55WGoHuq9zlweCCkC8Jt0Dw4iTOFC7Xa6DG4yYBsnIdYRgJ0k+6G7DySrm7OtUAurj4Nk3clcO9bbL+0TBEKBgBCsUKAcI2XAjqMPjvODWKm4VqXNkSE3D9KPTfh4S1XrHywtLcRJJQnRgADsrz5AX57m8EWmjvblkuhoaKfUcVcExoxZMR42k8+722VhDMxsaLBdsmLFMFysLkEQEAT8QUAIlj/oxcmzWIRz4WoBxEp3Dprcq0Ozt8Lz+rt2e+ODCxeO3REnkMRMM+FVfwWkkENAsFbB/9WQmGmYNMQjBAoLl/cm0r8GknVU2wPqXIvFPnnRoqHLPcpEEgkCgkCnCAjBkoHRJQJ5efMyMjMzWBWIq22Ufu4JIbHaiYV5JgxkH1iwYCiMpCVEGwJsQ2c06hej3nr054eQXsGWTkL8IaDZZbFfLLbL0vzVYTysRbymtHTIl/GHh7RYEAgMAkKwAoNjTOXSu/e85O7dM9h4/QLsbAe2J1ZUhe/fxw73oUWLhqyJqYbHWWP43jrYX2k2V5BCTiktzb83ziCQ5rohAEn1lfgn+8vKdnyt1kKyeS+INy6RliAICALeIiAEy1vEYjg9juybEG7ALnYyq43aN1WtxfcfYSl+uLh4yLIYhiFumgb14JPoZzib1AzcT5F7IOOm67tsKDsJxjxnu6zhzkQ2EK1XiotrrhI3KzI+BAHvEBCC5R1eMZp6lqGoqO812K1ejBfrSPdGQk3QgH9/is9HoC4ojVEA4rJZRUWrfsJiOgELaF1tLfUtK8sHiZYQ7wg47LIMr4N8H+nCAvP/e1xtNVnMAeJ9dEj7vUFACJY3aMVc2im6wsJzLkezLgOxKujQPD62/bnVqj4mTghjruPZwajJ6WA0B4vnH1ADHRh7rZQW+Y7ALENhYd//gWRd6maXtURVFXbl8bvv+cqTgkD8ICAEK3762r2lSlHRygvxsmRfOPt2kFiZ8VL9CovuE7gQdrYn8PxFVIAz/sNqiH6Ci2g5SegJaGFOwxdx6/XKt85qvFBcPJiJtlcBrr+Ph8OkxP2JPvTqQUkcNQjATu+f7C/L5e+OD7cg3gJp9mvhbgTeOyPx3hkNEfucI4jkoE24O0TK3wUBIVhxNihgYwEfVrp/otkHt2+6agXh+g7Gzk8uWJD/nTewYKF9DAvtDRhMR+wHkuXNs5I2PAiAYLPbjYecpV8DgvW0tzVBv5dhgeuBSwzTvH1W0kcPAiBZh+EwxPOo8VCuNQiWGe+K/0KSdRv/M1wtwfi7B4VPwXvnFLx3PglXPaRcQaArBIRgxcnYgJPQU+BUEHZWymHYjbr3uw0vzJ/w3VPw4vz5nuD4FItpDtEoWL7aMoiWjCVq6IpgzSRKhdOskXgJ1uEujhWT8Aznj+/1ucjnF6L6KUTWv/HithKlQBJSgoq1vrA5HY4wDsZDuU1Ei2EsJA5M99RBHv4O+ytci6KwXzMYuNv2LS0dim7oOvxI1Af3qgxOIqoYR7QU/WTvimDNg6809OcgSBbWuksW4AcgAXrIRDxfgzTGRqJCC9F2pFnvXjJ+S27BuNGjDPgMWIj0SCYhnAiMGbOqLySe8JdF6C5HgM3mRzU11RetWTMOwuvghgV4P8BAcBSXAg+oy44jqu2KYLnGD8Zg8yyk5XeMVl/sKH4mSne9d37DGMV3WQcRFfN4bm0X0iHvQfiuJ8paCkO0iuC2TnKPVQSEYMVqzzrbVVRUdgxeLddhMWWDVaxZrS9HvFvU2Tg99iwkVuAyew54IV2IDJ5BymRn6qUgRSM7I1hzNZ869IRb2rV4g52GBbYEBhyFOrzU8NvtiGciuuy/PkB+Z3DefxAV4eMtDNBhzpdjE/6+Cr/jsloJ/iKAE4QLsFiOwSK5Hg5G2RVHp5IIJrn9iV7B7+e7lfkA+uGOjgSLCRQkCS8jI424cUCffY7V6Vy3BfEefH02IktEwNHJjvQXQQr2OqfncYN/P4rnNKkYxswGEOyjxhOt9LfN8ry/CLBdVr+nMW4uQU7auwSbs79sNsvFCxeOYH9qQQkYZ2dgHLzsGhMoZBPGX7/OCBbeG+cg3bNIo92NirG0GXES3ju/YweRh7G0Gl//B5Edq2LYaeE75KddgA2biBHYSLyDPMbwv/HZgrJvRsKngtI4yTSmERCCFaPdO3Zs2QSdTr0eL0MQrNZLXbXW4qUIjqNMx8L6hqfNhwRjr1RIofCysuKF8wII0iIMnmYsqO90JFjYIQ43OX7fifyn4jMBzz2EuB5vvZHY7o50EixeQJ/Gm3orfruVX4qQVPXDQ1uxqC/Bv3nhvx7bz7V46T2FNL0g0cgUiYanvdZ5OseVR7rVsK1JwGj4ApLLE7rK0UmUpwP7MsTpvODg81cmyh0JFgbVTejXR/A7uDj9D2mPx+f5+HwK4+Ra14KI33eg3x9Hv7MrkIvw72IsYHujrDH8N9KvQJ/fjj7vhX8/j/ghfhcnqP51e8CexqbtahDz/7TZZdF6vFP+BT9qEHAHNnwF6TUuO12DcWXEOHgJBGke/laZkHckWPyOws5vOcYPn3yeimhhso7PKnw/xAx1tpNgMXF6Cd+vwu/sSLkb8hwFY9QlIGjz8VsB4k0Yg0swRh9HmqFVSMObhMC2TnKLdQSEYMVYD8NZIO/KbkSc6FhA2wJein8jvlha+ubLMF1oFYl7AgFePBdgsLyGl81rKGCy+zMdCZZroUUBU7EQ381psXi+j4/T8ZLbDyTJwgSLpRtYeE/k35HHZ8j7BLwAD8T3VfidfW3Nh26IL58lLLZX4OMkPD8SjnqWelJnSdM5AlAPnguCPYN/xcL4AE4Q3tEVVujLj9AXp6BPdrFz6UiwMEbmIB3b9o2DRGA+GLIJK1IFvqvHv3u5LYiXsKSLf4cKph6/V+Pf3cHKbsWC9iCefwb9/gXXCWOFJVu1GHP50p+Rg0BHuyx29YF3yzSMJZddX0AqizFzMt4LH+Nd8jHeJad2eO+0s8FybQaQ9kmkhdQeYisQKYzfi5HHURhLa5wEazbG46H8O8bsDIy/czHejoX6ewFI1RakXY7P653vHZbc/h+/l6BKRHIJgoDnCAjB8hyriE4JG4ki2Eiw93UmLC4VnlZnLKJQBykvFRcXPwdpuWYH5W1wkSY8dx1eTk92eNG1M3JH2sfxUrseL7pT8aL7mNPi5ccqocsx4CaiAluYYOFF9ioWzoucv0/H52X4/lDY3+hAqGbh9y34bqN7Wfh+IiRY5d7WX9K3IVBQUPaQTqft3DE27GfjtOg7XeHjIk2QLA6cQLSuQ7+3M3JnwoU+y/sGxGmK0+4F/c7SyRyMGRNOfd2Nv9sZJfPvyDMJv2fib1Yp88K4BOnq3cpa1pHUS3+GH4FRo8r6mUz0GmpyuGMsQd2rqq9bLOYrliwZib2Q/8FFmpDT3RgjLJVqDR0lWK5/4/0yGWSI68XvnYfxcTPeRefg3TGXCRbG1kcYT6e5/47v+L25Ge+n+fh7O/5uN9bhs+asjuPf/9ZJDrGOgBCsKO9hSKxGoAmsXjsVJApavLaAlx37rXmttLQahGicX4bCWGgnYbC8h5fP13jRHY+/8acjuCRY+PNy/PYCJBFXQhLxLNI8BMnEbUio4EW3BP8ejoU6H2K1tN0RLPy2DjvI9fx+RH4uO4ko76nIqT7sr74CET8WNWoym5sGLl48mheUTgPI8lvoD7aZYvs3tm1pDU4J1l5YfJh8bUIfg1vRP7CYHeS0eRmKBY0vDHbZ6u1y6sudYGGMXYMxwnfi3Y6yWJIlIeIRYCfF/dgu82JEp42nOstsVi5YvHhwu82RL02ZQ3QMiNHXrJZGZoe5Dso43zuu8XQL3jOPYKyejbH6Fsbf8xh/V3IajKm5GFP4mcahclW7I1h45/yKstigfRnblvpSX3lGEHBHQAhWlI6HUaNWDTIaCcekldOxWGa6NwM7yZW8k6yu3vT4unUTsP75H/hEIG57Xo8Bk42X3SImQfhMYONQLJJ3oYT/4N9V+P0prNaP9oAdDb7rybtFfI5gcoXPL5F+osvIvSsJFmwhZuPF+CWegdkD/YHPP/DSHIDPcjzvtb8m/1sfSzlozmXXg4z3BUeGUDN/79217leoTqBagSmMZoz+E/pAh/gjVqz70e988hACRVqK/rkV3zcjfo9/V+Df32KMcP/x2NSId2dGye4EC6e/crDIlSE91jn6HnmtZrKG+AAkEgG374mlXg13W0Dar+F3QNu7SF2O99AVUBn+4k/dnGrmNRgLfVh1h7z4sEM37LoOxkbuWpCmJ1naid+fh03BXXjJsO1mHiKPlwGIOOhMczD+DnEZuXclwUKen+O9wwbuZ+GZeRh3rPLujWjH87zJkCAIeIWAECyv4ApNYpZK4cXUqZ0RH5c2GFyn75Ru7WukrsFL7U2z2fwIRPTuKpaAVBxvytGJELnjBTWKX2qIP+Cl9C8sjAOwM3wLhQzGS+lT7B4vwWI6EN89hgFWiNiA+C1EUvdg0lI84AAAIABJREFUB1o/C+mgw3wJi+nXWDg1mw28LG/AQs5i+n9h8V6APDPw/KMoAyZXBPMIzSB1Osrz6MRjQBocg5lAPXgg1INshM4qnddx0OHCPTWT7e+Q5kr0YX/07yYQp/9hwXkT5IgXomn4zoDf7kDfvAXyPBF/s0Q1D58b8PkC0r7KZXA+eHYy+vFOfAfupn33IdIxUZ/I/8a4GYv8HnEScjZWLobK+IFDQer3VE/5PbwIOA7W4CCE4rKXU8vtduUO+MvSLhT3NUCKNQRE6jGMHSZLEILTz1A3X4v3TDbeIe/h37yBY9J/JrsTwbuF3zv7YJyZ+Xs8cOcE2Pmx+xC8U95BnO2yDcV44w0b21jdwVJXdgeB9Hwg5wg8m+ok+WzK8Lqv9Zfn4hcBIVgR1vcFBSsuUBT9DSUlxXBT0GYvNWbMgu46XfJtkDycjRcYBETtwgZIrN5W1fqHSksLxVdUhPVpJFWnoGDlv3CC8L9cJ4yZG0HkH4+k+kldohsBtssyGtU38J46zDnG2Bbr6ZKSt2729mBNdCMhtRcENDcfEiIFAb6+BB6T33Ucf1bPg/rmzYKCkkyYVkEVSOfipdWnQ123MrGy2RofXrhwrFxREykdGcH1gHT0JYwjtpeBg1F1Ao7W/xzB1ZWqRSUC2j2GOFCjXIR3GQRPGpn/DJL1yZCsV0Zlk6TSgoAPCAjB8gG0YDwCyUIBJAtsNwAXUNor6QsYqJfgj/PwkhrgXiZUOyBT9vewQD4kt9sHozdiN08QrD+d909uLS7eiLE2QfNyLUEQCDQCTmnpvciXHcpymK+qtotLSoZCEydBEIh9BIRgRUAfO+yqlK9RFe0qiK6DWgHS9b7NZoXEatjaCKi6VCGKEHBKQzfyaVNIFL6HevDoKKq+VDUKESgsXIGrdXTPY8wN5upj3G1SFPVfxcVD+PCLBEEgphEQghXm7oVtVYrBkMLH2ztcvtyuYjV4MX1otdofWbRoKJ+kkSAIeIDATNgGt9nxQXqFE6cKO3zlhe5xECx2SCtBEAgqAiNHLulvMpnYLgtnFbSx14C/H8AF49OCWrBkLgiEGQEhWGHtAO3I/Ed42ZzUdTVUK1SCM5ubLTctWzaCnTJKEAQ8QgCECqcylXE4KXgPr2s4Ss/H6NmlBuyv7JNLS4e85lFGkkgQ8BsBzS7reYzHyWyXhXcaDuqpb1ZVbbqsoysZvspJTB/8BlwyiAAEhGCFsRNwp5fmvdyTKmDXx/f6fQ4V4cs49ozT8BIEgd0jMHjwqoS0NM0T/nwYGF+ekGCCw1nlZCxsFlW15JeUjIDnDEdgSSoOSrBbBAmCQNAQwBU718GVA+yyFMdlzKo622azXehu8oCNwSxcQn8DLqFnG1QJgkDUIiAEK0xdhxfNPZBc3e06ZeNJNfgqCqTfxPYzjY2261esGIar3CQIAl0jgHsHP8diNhFjhm32EjDmerOH/5KSmsKxY9NwX6VuPE6u7oOlbjqfWhUsBYFgI1BYuPJIjEOWZg1ykCxaBbvSK0CyfoI6sSfUiavwdXFJySbYb8khjGD3h+QfPASEYAUP2y5zBrm6BETp6Y6XMbs/gEWwEr9jUVTXwFnfWkWxr8XnnwsWbILDRXnphKHborJILGZ3gUT9p0PlXarmXqyqwX2Et0Jd+EhUNlAqHZUIFBYu3QsO+9kuix0JM8mqguJau3Qc4xUuHjTp1kOwE2QXNRIEgahEQAhWiLsNR5ePxwtkhsPXlRaaWLqAf8MLu7oWKsA1eLUssdubfheVTYg7JwaLA5k/DBIqOM/vMrwAY2O5figG+z7SmwRpFYRVJvaXdaFDks+qayoD6eJrtZhg4TYK9RRcRv5DpLdF6icIdIaAEKwQjovRo1fmwR3DM3iZbMSLBESKymAb8yuc720LYTWkqLhCQDtIwYvWwI7NxgL2DcbfSRh/7G1bgiAQFgSgxr4eBbNdVlonY7QU5hCHiDlEWLpGCvUTASFYfgIojwsCkY4AFjDc16bgGsi2AHK1ACdTj5WTqZHee7Ffv6KilZPhK+t+tLRn561VX4R9oEeHgWIfLWlhNCEgBCuaekvqKgj4gADcM9wIqemjrkdBrrbYbHTCwoX5xT5kJ48IAgFCYJahqKjfoxiPV0LCauoqU/wOCav9AniAfzdABUs2gkBIEBCCFRKYpRBBIHwI4I7LQr1e+Rs1gONRasSx+HPhZ+jj8NVIShYEiByqQQXSKxU2V4phd5jwSUO73TZB/GPJyIkmBIRgRVNvSV0FAR8RgG+hxVjERsiJQR8BlMeChsCYMUtH6XSGY3EYYxwKQVTyOi9MfR+qwnaq7qBVSjIWBAKAgBCsAIAoWQgCkY4AnNq+ijqa5cRgpPdU3NdPwcnXQ6HSnsC3EACNvfF3D0aF/QDi4zrcTPBU3KMkAEQFAkKwoqKbpJKCgH8I4PqRg61W619yYtA/HOXp0CLArhwSEoxwlKsciJLhEFfZy2YzT1y4cAQkshIEgchGQAhWZPeP1E4QEAQEAUHAiUBBQUmmqqbirsL8JQKKIBDpCAjBivQekvoJAoKAICAICAKCQNQhIAQr6rpMKiwICAKCgCAgCAgCkY6AEKxI7yGpnyAgCAgCgoAgIAhEHQJCsKKuy6TCgoAgIAgIAoKAIBDpCEQ8wYIXX+Xt39eNVch4uI1okI50uTiumwNgc3BuN8dis6lmK+20WyzlFru93MyfZvvyFlJ+mjJp5NJI7wCpnyAQSASmvDorcfBeeQepet14nV7XhxTMEzvlqArl2u2UjenSYLVYy812684WMz6ttp1mqzq/uUb98f5LR28PZF0kL0Eg0hGY+dXW3JZ02wSyq/voFH139/ligzW9xWKrwhzB2mLdaTXbyjFntjbb6VdddfOcKZePa4z09kn9wotARBIsJlUz5mw5E96nT8XAn0CKwoSqXbDZ7ISBT5bWaNf+Nlvcv7Nus5htPzXbWt5/4ZoJn4QXaildEAgOAi9/ujwtKSvtClWnHsPH2XHtSGLHktrmCeaI1TFXsHi0zh+eS5g7S8wW+49Ntobpr157pGxOgtNdkmuYEXh3zuohdjXhSlXRH06KOhrVabcOYv1xrCUd5kn79cZmNttscy3Ntu9Uvf3Z5/45virMzZLiIxCBiCNYM37ffKDOqjxBOtq3M7zsdtfgdydSjsWidUK4ES/XpMDO42e1sfm696aesCCU/bDvvvt2S0xM7I1J2x2xGovfljlz5rCkgJ3mSRAEfEZgiqrqBs/ecqGqU6bplM4vyrViI9KeXLmIVdv37RYOnkcWm9VisU9vqad7Pn7gyAqfK+j9g/oDDjigp8lk4vmShit9tvN8+fXXX2Xx8h5LeaIDAjPnVWZYGpvvxkbkGoUUY2cAOYiVc23RNiDOjXu7zbzj99bNvMVWAbZ1zw7b79N/njLFGirgMVeSMD96G41Gni+KTqfbUldXt2X+/PkiWQtVJ+yhnIgiWG/+tvFcRdXP6KzOjl1FJ4PduQtvWyTcFo520iyeFFa7RdUd/+19x38TLPwPOuggHvAnor4noQx4JFaSOpaF33gS/o3fPsMi8hkIl0gLgtUhMZzvjF+3zNARndtZE23OjUgrudI2IJ1IfNstJs6Fw/kdpFk7dTYa+uWDE4NGcA4++OCxer2e5wrHAswJNKl9wHypx/c/4vNTfH7+888/l8dwt0rTgoDA9HlbklOb1OXQhvTrLHv3jUh7LYiDZLUnXe3niWOO8bpj/eLraSeeEITqa1mOHDnSlJube7jdbj8J82AiYt8uytqMufIl0n22devWH8rKylqCVSfJd/cIRAzBmj5PNaY2b12J6g7oWGVP1BvtVIW7LCY24gnEAQ1e8NW0iYX4Sw3k4DjssMN6Ij8IFdSLMfDbXVwKVSdlZBiovh6LnHlXwRWe+RrP3IKFQ7wTB7JTYjiv139YM8aQmFjqGNJtwUP1RpsKpMMmxLWQsKTYEWz3fz3t5H8HGkoQq/1ArB7BuB/fMe+EBB2lpOiputpKbfVoTdWCheMpxPtFshXoXond/GbM3nKHTkfTOrbQBsNE18bdoQXpoBlxSbQsXUh8nemx/9eC2awc8uMjE+cEGEndIYccci7myn2IuxDEtDTHclNXt6vwDO+DLXjmHqwtfFUWzJglhBKBiCFY1784f/zeQ3vNwv5V7wLAF/VGO925c/C7A6qQarErxtHf3HfsikABfeihh96CQXw38kvhPLvnmmj8wZl08IEZ1K9fImVnGbFxcpRWW2ulrdvM9OdfNfTLr9W0Zk2T9j0mAjOvl+rr668XEW+geiZ285nyzoIn8/vlXuveQp/UGy47E+dCwraN7kGnKKu/vG/i4EAhCWKVZTAYnkN+Z3KePC+GDkmmQw7Oon3GpVOPHiZKS3W8AphcVVRaaf36Jvr19xr69bdq/Nvimi/V+OOWX3755cVA1U3yiV0Env6qbHFWevJIVwvtTjurNlvEjja9HdSAHeaJ6znOxz2opM74ZtqJ5wcKSRCrQqwtryAWcJ5Go0L77J1Oh47PgkQrhXK6GYk3JBxaWuxUXmGhpcsaaPacavp7fq32nXN9WYZNyYXQlvwVqLpJPntGIGII1slTvj7soLEDZvXrkbmrLZUP6g3elfBu3j2YjHpKMhkJpwyHfzjlH8v3DM/uU+y9997Jqampr2Hwn8Ep9+qfSJdc1BvEKtPjrJevaKBnp2+mRYvrXROhBGrDk7E73+BxJpIw7hA47q4vHzrziNG3GI2Gth34Loc8vFFv7Lq5TTIZSKdXtn5w5zG9AwEwyNUQSK0+x3wZwvntt28GXTK5Nw0etIsWvdPimHB990MlvTZjK23fbtbSYNF4vqGh4VpsShzMS4Ig0AkClzz587Kj9h0yDFPEIaXaRXLb3laxc2mWk4ThWZZ8uQcdjCCTEwzU1GR56YtpJ1waiE4AuZqEufIqYjITq1NO6k7nnt2zdQOypzIaGmz01rvb6MOPd2qaE6yHzXjmMmxKOjXD2VN+8rv3CEQUweqRnTprnxF9KSnBSPVNFmpstjhVGZ2JbTEh9qjecADCAz8t2UjpqUlUW2+munqz3wSLd+JYLH7E4McOg7SF4qxJPYgnmi9h1i9V9OjjG6ixycYTYQcWjglim+ULkvHxzLF3fvbgmEG9bx09qIe2kahrtFAT/JW4q9NbJVoeqjcYOR7L6cmQIiUnUCI2I9sqG9a/f+fRA/xFFSr0/Z2q8ExWl995+wAaV5TuU7ZWq0ovvbqF3nvf4VUC+c7CPDwOahBeQCQIArsgcNrUb0r3HdFvbL/cdGrB5ruuydxqpN7OfncXm163k7b4zWVq4irAwOYfmCvpqQmk4mTWhm3V0yHxvcLfLsB8uQl5PML5jBiegvkykHr1NPmU7Y4dZpr24Dpa6NzEY22ZMnv27Ht9ykwe8goB39iAV0V4lpglWNkZybPy+nSjAb2ySLFb8eK0U32zFYuHmarqm6mpxbGAtBkhtteLu9QbLKnqloZBzwtFkpEMRiP1ys3GYlFHazZXQlfd4hfBwuA3OBeLI5OT9HTnHQPogP0yPGvoblKtW99Md9y9mrZubeFFYw0Wjf3EoNdvWGMyAyZYg/rk3MrzJTcjiQwwKeSFogGbkpoGx3xpMbsWh07sR7BYuNQbPEey0hIpFZ/afDGZqFtGOq3fVkWrN1X4TbCwGekPtSCrJnrk5SXRtHsHUU+oAv0N331fSY/+dz02WlDMqOo72Jmf7W+e8nxsIsAEa1DfnLGD+najJKOOTNBCN7ZYQLQsVF3XQrVYY1zG6rvYYTk1KIwM3smUDTKVkWqi1EQjJSGmpiSTXm+ktVsqeL74TbCwvpyO8TwTZSn/OKob3Xhdf0016E/gTcmTT2+kL75ynA9hdSFI1uv+5CnP7hkB/3ptz/l7nMKdYA3snU2NjU2Q5jSBaNkpOdFAOVhETAY9KZAQYXBo9hkW2Iu4BEY88Hknz9+z5Gt7VSOZ8XtSQhKlQHKVlJgAclUREIIF0e1TOBJ7NRuvPzRtMO1dlOZxO/eUcGe5ha64ejlVOmxNfkM8DCQrZEd/91Q/+T0yEHAnWDkZyZgvzdTc0kJ6EK10SGu7pSdp0lSWSPGcgINRsmLe8HzhucITnwmWHXOkoq6ZKmtB6rEDT01NpOSkJKQlbb74S7BYjZ6WlvY7ihvbt08CPfvUMI9VHJ4gzZLfqfevxdzXFo07sWjsYsjsST6SJrYRcBEs3pAkGHTa+mI2WygBxCULhCk9JaHVTpbnC88VFZ+u+cLGJryBZ9XgDqwtLDHWGaAZSU3W5ktVXZNrvvhFsMaPH1+EteVXPn1++GFZdNcdAwPaMQ8+sp6+/b6C10oz4gTMF56bEoKEQEQTrAYmWVg4XGSL/27BIsKDnslWMnbbOiwVDc1masEugxeIBKgXecAnJ3PEYqF9Bo5gwaD9AAx+bVBee1U/6MVzW7tm0+YW+v7HSpx+stBBB2TSuL3TulQZLl/RSLw48GQ+7BAYLI7Q7OO1wEaK19200rUzvwo782eD1P+SbZQi0BnBcswXx8bENW9gz4dZoWJeGKAqh/0hmFMTdu5wkogFBXMo0TVH2uZKclJiwAgW5st/MF/u4lOBz/5vKPXHoQ8OTIgWLKyjOTBcT0rU0xGHZ9HAAZ3bYvHuey4Ohfz5V60m+Try8GzNGN4VZry9jV55bQsvGlaEUb/99lvADrBE6fCQandAoDOC1bq+aPOlCfZT2GTYbcRqv0TMlSTMmUZoUHi+8GZEj8PhySlu88S1vgSOYCmYL3MxX/YdNjSFnnwsn0wmhwF7M9zH81wpKa3TbBYPPyybMjPbHVZvbTEfpPrp5ypauaqRxo5J1Q6QJCU58mFp7/U3r6QlSxt4vizF2jIGX8vpwiDNmKgjWNoC4iJemBh8Sj3FjUhppCq4BGs2Hy0/CCcE75syqHXw3zN1Df31d227bsrJMWo7kDGjUlu/37HTTHfctZpWO08Pun4YsFci3T91cKue/WUsGG9i4WB7LCwag7Fo1AVpDEi2UYiApwSr/QalCS9sE+aL2+ajk7kSKIKF3Xgv7MbL2EjXfTPCY/+uKVCF4zStexiNeTLt3jxyHTvn3/7EnLr/oXXa6VtXYKkcn6JiOy6WIjNZu/Ka5bRiZSPPl0+waJwShV0qVQ4iAp4QrNa5om1SIBFubmndqGtzRpsrwSNY0IycifnyLo/pV14Y3roZ+frbCnrq2Y0ggG2G9ZzmpBNy6Zp/tneF9cLLm+n9D3cQb0pcgU8ZXnZxHzr1ZIcwoBxaknMvXAITAtYE2S+GFOuVIEIf11kLwfKi+7Fg/AOG7d/w4H71xeHUr69jN/7fpzbSp5/v1P7mnQcbI/7xZ42268jONtKMV0ZgYjqOnv/rhpWasSEvEnsXppPeoNDf82o1SdawocnY5Q/TfmNj93MvXEpVVdg9iVGiF70UH0mjgWDBluRp9MZVPE94vvC84R30hZcupS1bWsiAsX/A/hmavyvXKdpDxmfSvXfltS4EnJZPQ/EOnKXCa9ZCFYPIYfIFvej8c3ppf/Oc4rnlDPtArT4vPkaCtNITBKKAYOkwX3gADzr5xFz619UOd1eryhrpn9eu0AhTerqB9t8vHXOlQbPT5XD7LQPo6COztb9/nl1F9963VvubJb0FY9O0tYVdm/Ca8vR/h2oG8xxeemWLdsIQG5KN2ADliRmKJ6PI+zRCsLzADOLbGRiM57KK4t+3DdCe5N3zCacu0BaBW27ci479Rzft+5oaK11wyVLt8z/35NH4gzK1gX76WYu033mwu9SCvGBccsUyLa/XXhqhuXvgMPOD7fTcC5t5EpRhV57vRVUlaYwjEAUES4f5sg3zJZfnCs8ZDgsXgQjduFIjV2+8MrJVYjsXG5LbIdnlheDLTwo0QsWbFt689O6dQC8+O6x1k/LWO9u0U4R9+yZg89Lq2ohuvHUVFZfU8Xx5HPPlxhgfAtI8LxCIdIKFzftB2Lz/ysbs7789WnNMzWH6S5vp3ZnbadTIVHrikXxt3vA68fiTGzSD9XHwifXIAw43df++ZzX9/kcNHX1UNt1204BW+8ubby/T5sWpJ3dvlXjxenX6/y3ShAAwIzgSJ9Z/9AJOSeohAhFDsCbe+fHReKd+O2ZkPuX1cRi5d2aD5Y+KcPXmclq0pAwWKSmjPpx6zBIPMdKSOU8O8t1o2f+5G4QJjkQ5sHd2Jli8MHz6wZh26o27712j6c0vhW+ss8/qScuWN2i7EdadfzyTVd9t4UKQsfUbmmnqlLxWP1p8vPbMcx3O3SHFGgFR7jJv6ixpYxeBI2945+X+PbMuGjVsIA6AOIzcO7PB8kdFuHL9dlqxasOOzx86o4e3SELdcQjUHb/wgvEJ5gWftuXAtiFslM6S3ueeGtqaLS8ax59cqqlBXnxuuGZn8iJ22W9jl33ixBy6/tr+rWk3bGymCy5eqtk3fvdlgSYZ4+AiZCBYa0GwHGIwCYIAEJh4y3trBuf1Gzgsr1erkXtHGyx/VYSLV26gjVsr3//20UmTvAUdm5GH+DaPffdJ1w5OuQLPFZ4zrOL7vzPbpiGbo9z67zLNFvHdGaO05JdeuYzKVje1buhdeXz0yQ6oGDdpjnwfvr8t77umrIED32rekPwP8+Vf3tZZ0u8ZgYghWHyK0GCpn2VtbqAJh+yDF3JiQAlWfX0DRKh/kykti+y6ZK/dNGCHcSh2GD+z0SETqcTEtivTWNSaCiNe1om7B14IPvx4B114Xi/Kgjd3FvPyjqSoMG0Xtw68w2BDXp5IvEtxBT5RyLYlCDdDjPvonrtUUsQDAizBMtSX35qTm0X77z1K29UGimAlJZho9fotMKhdTMk5/TZ9OOX4Tu9v2x3O2JDwWL2R3ZfcP9Vhq8iBbaleeX0rHXVEdruDHfzbzzj0sQ6bDJ4vHHj+fPDRDvo/+Jfr1SuhXXE8r3gunnB8Tuv3fAJ30tkOCTHCaLl6Kh5mgmdtPPXezxc37dg4ctSo4TQsf4BmXxUogmXQG2heCdTe23aQPaW7T6cIQbCWgWANu+6afu3WET7wxAenLsCcyHRKtbjFmrYDDnfzBibBHtGx2f8Ntx0sWlJPF0F17jKO5+/ZmztvVjgd2zm6Att2PfzYeiZY60CwAntc0bNuiflUEUWwstOTZ6XqzbR14wbCgXJcM9ObsjIzYLcBp6NuJ6M8NXI3wMt1ZWU1bdq4hUzwfdKzb3+qatH55AcLE+CfmADPsMH6k49rjqhDEv73zEb6+NOdPAlexCS4LCSFSiERjwATrIE9Mm+l5hrauGEzZWCe9OvbixKxMWlu5pO3ztO37U7h7t7InU9Kbdu2E3E7ruDIovTcnrS5otknP1iYL59hvpxw8YW9Ne/ToQrnTV5CfJoXEt/TIPH9KFTlSjmRjQCrCPt0Sxlbt3Mr7SyvhGq6B/XslUt6nd65tridWPfAyD0Jp2+bWppp8+ZtVFtdQ3369iElKYPWbqvxhWDpMV/MmC+66c8MoyH5ySEBk+0gz4GxuzMkiaPewMMeWQTL6Wi0f/cMWrVyFW3bup3qGxqoGZIfVYVzOBydZV8kFnisbjHDNQNcNpCq4Ji3iUwcQajYx08L/JsY4Q8okT24p6Vi99uDBuTl0bqtlT77wcKO/D7A/+8jJvDppfZknyVTfAeUvyE9nV1PtF7FqGXHKhLefSB8iQkw0d8y5PnYQMDdBisZ5hqrV67GGKzUTj+Z4fNKpzPgAIUBnqetZMYx8xaLmZrxmxFOd9knnAle2vmaHb7xw4y5lACpKbs9gZt16tu/H2Vkd/PLDxbmCxuZ733bzXsRO0t0D2z/UQfVuj+BX1y5uXDT0uHmhBtuXkUlC7QDt9dgvrCRvQRBgNxtsOqrq2j9uvVUA2LUiLXEigOq7IyafSxasZnn9aOlhdcXs7ZhYZcNJqOJjM75ZMOcSsSGPRUnCrO7ZdLAvMHUYld89oOFucI7kK3cTR+9N1rTdrgH9oloxuEQf4IR87sb7i10DyzZOuYEvi9eCwMxX9b5U4Y8uysCEUmwXI5GWYTLqj1LYz3pVPbiboHHakWzudDr2QMWYQfCXn7gdBTXgfA1BnyQlY+iw5sJGZJS4DgxJSB+sLDD4As3J086vQddeVmfViTZgSMfed3mvBvNn0HGx2lfnj6c+sCo1xVYPMzH1CHBKoEEq8if/OXZ2EGgKyP3ulq4CrHixhgbTp+yDyzMFwPmihF+42zw8cObECvfhsBOE/liZ9yubsTiYdXBf1xKGiI7TvTfDxbmyxbMl16PPpjfzhEv+99hY3TXJbT+9Ej+4GR6Acbv7oGvBPnhp0qeLw9gvtzhT/7ybOwg0KmRe0MjNdTVYW0xkx1ri4rdhh4ki+eLy/0H/+3w7M4uDbDeYB6x13a7IYFS0jBfnO4b/HE0ipsOxuKmg1I2Dfnuy8JWh6eMvtsG2+/OOAd2wHxXrns4/qQF2ol1uALaH/ff/ul3IZJBOwQinmB1dDTqbuRuwa5cBc1KwG7c5VA0WH6wsMt4CchdfMap3emfV7T5HuHd+MRTFgRsWPGJED4Z4gp8HcgDj2gbi/nYYYzzsqCu+te/7ZCXlZDkgUfAl1OEdmzV7SBUKSBQrf58guQHC/NlE1rdZzfj2W9QeEPy9WcF7Rak+x5YSz/OquK8p2G+3OllITJfvAQsWpJ7fYoQNlrYgWje2nmuBNMPFs6DjMaBkIVM6r7/qj3BchvPfkPNJ9n5RLt7OPbEUu0kITYk+2JD8reXhXQ2X2RtcQMxqgkW22WFytGoyyP1hEOz6O5/t1cRnnXeYtoOCdatt95K2I14OUaJdu7cSRdddJH23IfvjtZ8Z7mC60g6JsDnmAAnepi5q1/5E86GCI65iD018uDn6PJYJ5PBQ0AjLZkvBIs3J6FyNIr58hckWPu4uy4JfyBKAAAgAElEQVRhDPmUE592YlX+Bx98oNXH2/DFF1/Q9OnTaeiQZHr+6fYSLL4BYcHCel4wvLkBwX2+6OgwiL9/1rxbu+aKa954W1VJHyEIeE2wQuho9MADD+yOeaDdXP7BO6PbqfJcEqwxY8bQtGm+3QJ177330rx58zRDedcBEi6LT+wed5JDRQgJ1l6QYG3woLvary17w1h6PqJjTeHomiuytmiLb4SEzu4iDLSbBn/uIsSOnG9If479kTz1RHsj93/jgubf59bQeeed10qUvIF17ty5dPvtt2unRD5+v737BjcnptOxI9/TLe3tF4p/UW9KpiJKoiFUTUvpA9xtuIGgP9LIlmsBkYngTWdFSNpIJ1iYL58AqpPcnYE6XuSqZvfBqnUmSUOGeH9g5LHHHiMmWexzjgmce2CjXTbeRTgF84Xr0FVov1DADIduonxKwXxRqDtto9n0POYMbhdxzhX3xSNCRoFUw1MEIplgoQ3sZJSvNdA/h7s62eG0K/yJk+W33bkafrEy6JNPdjecu0ZiErxG8Cbe3b0Qp964qZnOv4iHONGmTZsSy8rKHN5LOw/t58uxmCmjaDTWl0KsJlZaTt/Rh8Qk0X2+cE5xvb5EDMFiP1gZiQnfDh/Sn9xtsHanIvRFgrV05UbYa+m99oMFMe6BEOP+xn59Pv1gbOvdTjyC+B40vg+tqKiI+OXvbXj55ZfpzTff1GxV2GbFPbADUr5aBDvyGyDBeqKTvNsP/AFkpFNpKIZ/IZaMfpRO2aSnVKokWHTCkHIZfUmf02bkw5OJSZZr4fC22pI+jAgcfdM7L+T1733pkAE9g+YHi/3GLVu1fttn005z+E3wImDBeBDJb+3oe4ezuOiyZbR2XRNde+21dMop3t9qc9lll9GqVas0VT2r7F2Br6E68xyH3ziE4SBYy/c4X87A3MjDQpFIBZgv3SmN4MeFErAhqaQKzJafsHAsw9xpWzhEmuXFOIiUpCfc8cGqYYP3Gjyob07Q/GCx37jV67e+9+0jk87ytt2Q+C6EVHc0X33DDkFdga+1OcPpeoTXiD592ux/PSmDiRUTLA5vvTZSc9rrCm5+41Zhbelqp9N+0361NkeKMF+GY5ZkY53JxpbditnC//1G02ku8ue1hYlW3G9KIoZgsQSLGitnZaYmaX6w+GRTICVYbOT7/c9/4dQIHEAkZHrtBwuDpdUzNV/lwVd6uAKfWuLTSxxYEnX00Ud7Mva1NGvWrKErr7xSay8bILIhoit0OEabjwWjzC3j9sTqbFCpXtpCMQYSq1wsG7mYAOkQ3u7EwlFN9TSI6jDw66icquhXegGTAXeIdpgIHtdbEoYXgePu+PRhqt9x84jhQ2jMiLyAOxqtrmugX375k3SpWVs/nnpKe8tYD5ruuhSdDXfZqW5qatvpWHZ6yM4P02Ak/OKLL8JZoud+THkX/+STT2p2V+yQdFBe2wXRn3y2k558eiNvRlZiwWjzYuqob/uF4hLqiRlSgPkyFPMlB/MlBxsRvj1+sybfbaS9MFeqqRa78s3YlLxHPMFlU+JB30dikpPu/GS5vW7n0IMP3pe64+RfO0fWzsue/XE0uqJsA24pwG0cqbkvfjntJK/d6bhOqRcWpNHjD7ffZJ93EVyPbGohVhM+8cQTODnb5oNxd1hjHtDNN99M8+fP167OefuNUe3sFW+Do1K+6xPhMawtN3XIy2Fe4ogGup4GYz0pAKHqj5iLOZOF+WJB3IxVpDtiKtaVKswXXKeALfyv2J7ggDJiXGtKIopgZaUlzKLGKqrYUU49enXX/GAZ9PBTovkl6eCnhP37eGCDZbZY4SdoC1VUlFO33O5kMWXgZKLZF4JFrpOE7LBtivO+NNegfPSJDfTl1+WQbCXR888/T/37t3me7moSNKH+V1xxBW3YsIH4RNSz/xvazsno/7d3HvB5VfX/v9lJkzTdG5pORkuhZZbRFi17CwoCIkP4qyCC/gQEhTIEVBBEkSVYEVRAQBEoS2bZLXuWTrroCknbJG068v+8z70nvX1ImudJn5vnefKck9c3z7r33HO/9/s933m+5+57F3t/UVFGMcrHEhg7Bv18NQxY5u0sNhgukvcVKy2g1N9iCQugXmywQQxQIHLfQSKiq0i/SqLjBYVAXlCfJLLBCBnjyZKJhIV4mzj3hn08b1I6TuhRj4kQ4YCupReuXrFI5RfWanulbUxdn6/WjAvqYQVCZEs5WNBuTc1K0eNC8Vyd17PfAK9qTW6b6mAxMYtfFrKS8KfnbesdfuimgqB1dRu87/3gE7Of2ogRI7wbb7xRdO9vDbKlNmPGDO+cc84x99jciii7z6f6+LUExkUx/IJUyvfOEZ+UyQgpk3e3TIKhk9dd3zYYQVEkZapB6tUG/a2VnV6rIMha/fKljJQPvQe8x42SZUPsGcMvr3oypzzvOPHLscoQfa41PHfE3wkR9ijxdl62aIFXVFTkVVYOMCVJ6pXM7suWxOpgsaiqQIurlixZrjqLC02Zh849+nkLquraUgfLUyHrPVTI+nUS3f9+9wivV89NuYkUGz1X+2yaFesnn+ydccYZcT2iv/3tb95dd91lSpmgtO08alORUUo/kDvM3qCqGTdeNeNeDJQp+vYVK7y7Q70dxRcY7n3EK72MYlUg+VEofsnVK+vM4JfV4qe1CrGvMn+fe09694pnqtSPNUoywvOr2jKdZF+9DRIU79ztKE93sxUtrRSsbkEdrG6l+d7HH32sOljLTcFRrYtVLZJCs0R2g5bMUp/EWBthBYt6JSr+lpefa5ahU2xR69S9Ai2z7d+vlzdMlv6SL9e0uQ4WOJbA2E8C40WsZwrCoRTZxrJzqq7PnbfGjAO37PHHH68VKF8tGieC9qZMmeJNnjxZO5svN7Wvbr9l+83KM7AFz4mnfGDqBUnBukAK1m+bCP8QkfgoCYoc/S/1BkhE9DFeqzyjRi0WMywXyauuhf6rbJhYwM+50sp9WRhDRPLDjUN3vveE2ICluZSKD7t0t4Kkoj9VA/6ahMW18onctqfn3Smm6KsbvEUcPG+s9tOOfgSpv0I4B2td7Upv5oyZXlX1asMvTPyF4hdKRK1rEC+oXpwVIlbBKikpMoKGZHPqyq1R0cTcxg2ixUJv4MABXr+BA715i2u8WQtWtFXBgl9+o/5/xnYe9/xlxGbGA7sTnHOev4ktYQ+Ehqx4M57YtkpL6e+9917v4YcfNp5e9vD8/fXDm7bI4fhpb630fnaRtsFSUx+jpGDZCoq53lkSFF29EeKNEXrXV35dhEUXfa6WoKDIHCFA+GODeGqdySnhc604qk7hkFqdUa359h3vH97/vLn6zSpZGSE0XpFjXbPokcLs98Uv78p1faDU2ct0H7/V57Yl9qSeBRIagc3BGti7i/fFgvkKUX+uJO+1KqOYb2ooUh+ObCFkiynUG5PkXiL5UqRjKMbboGMapORLGnndunT2Bg8d7BWVVbS5DlZwIxgkhAlHNpdbyH6E7AJC22233TzC5MOGNb897axZs4xn+PXX/aoLp52iTdFP3jzKb3N7xS6EB3fQYRgMvmL1ffFHLxkXG73tFQDsJZ7pLZlSLENkif4vFncQFGSqWW9kCzIG2VInaVTn7SmVpEFGyRzvHu/vxpT3+cV6shJ6bu19sGRJgQb6oJDRqCWV3zpXJCGD/iKRxunzPW9nBVv9nebjbGmpYNkcrFUKU6yq+dLboMl//bo1phYJ245R72qNKQanXcLlLjWF4KR85Uu5YgsBCigWFEnZKtDy2oouphYWxRW3Jsnd4lNMMEVMcPBo7VT+O22+GW4kDZKQGCTZ6rplhgn69u2roog9verqalnti705c+aYpENaeXm+d/EFA7VLesVmfdl92MQAC3Q9woMquyurGosiR1Du9de03y+wKL6UoFgigQFpwyjYFAiJBiMwLCPUiR00p+ioHUXyg8UEVd77Cn5MUYqir2SFVxrKYPd6qkTkRSK4nfVbvRSaRzUh3yYU54rocIMfICjWI3lNy0+us8SnCfzXOvYFfa8FwN7ZOkYFNbxf6X29Ajo/02cyk+/by/P+wk2rrx/qGo2y2Z7VACDmHjr/1i8870UFTC/Rebuqr1ckFK5SnYp1b3jeCB13pr5/UlrhZ8oquFwC5ER19ZG+e1rnPqJxPhsnD2TkYc0ludeoBtaaVTXeOsMvwriYwa8RJ6NEUEfhRPEGZU0ImeeLmTbCL1rJVyhlK6+41Otc0VVL0re+DhZI3WOPPbrLwJiltxXn/GCAd+wxm3JL+P2pZ6q0mTOCzl/UCp8MlGLHK+HDpUuXipcWeUq+NR412mCFBK+5YojXq9cmCx+ex7iZ8ZkIvLHxHgmM7+jQHO88CYoKWd+5sqy7SLGqEL+ozqok4zIJiiV6xbuLBb7e8AkAz8Avvher0ShZNd5+stCLTA7jvd4dUsmsZW75xYztJc/bUzTKQpRKAQm/f5DC/7K+7yqavEA0OlpD/VLw371V4ohzxCtDRNs/kni/SVg4VL8dodcZursLNZOPU39ncpyOuVr8Mn2SvHBKQLhOF35Y53RWn/BBjWCSvuuk836iw3vr813y7v6Lc+XB+pb63Vu//U6Sbhf1iXdPQ/Me03Ez9fnaPTyl9XfgFpvkXltbr0KjX3rr1tRJYVqjsnE8ftWGE0LWKeqxRp8bZJxQxLqoULFj8UsOf5I3+eKXgkIpXKVl4pcKGSUl3tbUwbJolxfrMHmxHsXjdJfqIQ4cWNz0RKDxG27yN3jmPYbI0KFDjXECv9CQLfAL+YmEB2kHH+gvBAnbLex0cNqZHxnjRsb+CXJe3SdvVZ6kwhBR/E6SJQNlkPQzxojK5hnPbicZ7ZgeQpFRqizP5BkfFiqXClHq3UpxWZ34pVqco517vJsNDa42fBUTJRHtnyr6PUK0Tb4N3uHLRONLpBYib86RTBik32br/a0i1rcCWub4serwerkuLtH57Pb+H833t8iQOF98dpAe4WwFPi852POqJFtG6fPpOv43krAn6/1Enf/OE553sX4/Slg6RefXa3CXj/eUbenz5CTxRL76/AXKlb6SniVceN7NOn+pePeKeFklrRWs5nKwsLQpvYt1XqI6OBD9GjHE+o16r+rVxbLMIXi/Lhb1fvz3yVKwlOw+WsQ9XZDzvdOUM/XtzbcBgWgJFf7t3i+8FXLDttRKtLP1cRI4J2iftU6dNq/ePm06G3nOEvFTwb7xdAkMFJEc70K5YYu83SUkKmVTDJOowLqYJ9ZYrl99pQrhgKDYGAgKrIs8Y5OrpLc5olGEnyPy30uKVjdvqRy5t3j/DJigydLAVSqi+1gETKyzToRYrfePi+jOFNHdqe9O13er9Rgwq7bT+zek4e8tJWuDfl+tz8v1Wz+9rtFruY6ZIeikz4X6jKSVv8QbJiEwS8ezk/uuAgQWsaIK+tbrhzp2qN5X6JUdGk/U9f8xVda4DvqPfofQn9bvU/Qb/m+YGAsDRv19vEyQicfFu4pwnZSqRgqMisSKtHcfAqRBRXlx1eTmq35cRHWwLE5lkPxcrHI112aLKUorhFt1zXqPUiQk3BKuaKn17VPonXpKP7OHYayT69Y7Fnr3PWBWuROO2F7GyDwJjFzZ3zuK9neVcBggihumWy7TVP6RUaxAgeUX6aD6zjdG4Bd4yfILFLVSnLbKm6jXBnHbY1KySOSFPpu8vlJiRMre89CpXpdDx0zsKgb2hBgIb9ogwXzdYVFA/1eIRi9TXGa8FJ/n9RuCpHfwO7T+gj7vFfBBd71+IiGzgyaCYrkboPE5AgryMcJSAcX4+uu4DTqXpLYGDaS/DJLlGuxt+nyWDtxTStkRev9/OgbpbTzXQtpYK1wykRfiGXM8qwjra2WYrBcZNGqVgyq1s73aWvFKg+Z0T1vqUJA3LFPCteSSoWBxH/LiQgvjB1WWeDf/XumBkhPhRpmTP/9lkcfqwi01crnY1za8IpHjibSc/eNP7cIpilcz74oixCVl4pX1Ulh6Sr50l5KVK/qu8D41cZCwbIFPLM8wZ1sFizrfK41R0keUtY8x4B9VePojIyOsAW+sKdHk5Xq5NLgHiQ6vQkZ6fyV7jhTdEq6kVtFHwvxg0SrifqLm/pd03m/0PUY6/MIWEdYz8ayO3V2f4Z0Svb9e/PJ/Ov5YfYeSN1vf9QzkBHoPBvi++q5WH7rqdaqO3y8YG+MpEX/2EF/jBsTAR0hjyMyXgrXTFpEf+jFtFKyjrnhiv+7lJS8O7t890lWEsxdqOd3K2u0evvwwPyvdby3P7M1gUkLjcgmNS5nofyVrmg1tYxuEPF0bOC+UtbBQy8aXLm3wunTJN2FAVnKMEQNUhDbvtOezwS0MQIhQytXjYgAmRIiSZ8VDLvROlujoLgWpq7xQA2R1VHgzNa1XmSwrJlyIP99M/r5ihYKFExfBgWhZY5SsbmKEAwwTPKYJ+EOzVUOtOUfXkxZ/pi52O8rLUs87nli0pEShZvY+OmCujlkgRthJE3iNLId78SDp2ONFpPejYDFePE/y0y3UbI+A2UY3QIjiNhHtzXr/Q/VDTshDgYJF2O+b4sSHtbPwI/r9UJ1/p/o7Ux6r76jvv+r330iKXRhWsBBSuv5oXf8tHTNZx58WL/Fn8nGHXPLIr7Qi6mL4pUdFp6QnuctZ7Ic8Fq6Y/cAlB7Jbc3iuiJtfdt111wJ5cp8Vv+zLVh23ahl6jx6bb9nBc2C11LvviV+Ul7VoUYP2C12v5PdCr582ed5mQJFW2HbeLMRon90TT63wfn3dPJ+JGxt/KH65JRirzy+VUj72V5iPlU/9FBrvKa7pInosECdYpSonMD18T6/v8V1rDBWfXxANVQrH18t/vFQT+x+8yfoGCYeiY0IfomFTlkIXvVDeILMpuyRI7iEqTixk3arv79UovysroLSb57HUsbcYtI9+G4WCFRgoE6QxQcsvB4bJKPHYXB33kc4fKj4olqWSEyhYK6QYjdYAamX+o2xRnfg48cODkgj36fxvqZ/xGsuLYQVrnAwh8fYl4u2r4Dfr5cpkXohn7FKw3hK/jIZfihTpSHaSe5OCtXDFnx678vBzYsYUN7/ss88+2ykf8TXxS5d99/YLgzYTNfc+m1lnPLaLFjeYiAkeK+QK/DJ0SKevKFY+f3jelVfP8Z7Tpuo6frVgb3mv2B0dXgEK5NfsoeDgXuKXkTIJthOvNIiDPmuSLZvkis8nyAuMEswV3iNbVquvKsmWarkD5stQ+JsxoMllwgDaOEl8eZDMFl2wSNPMblJY3ka2yBXVINp9RMNE5n1HtHwPhouOmyp4QbJjQkjBukafL9Hcf5Vo+WL186acAvvpnKF6/4Hgf+p3YkjBekq8dLg8CIcExnm1XneUllY9UKklOr5EsgNHAMpfk4IVfNZlvLFSADtlbIjwmMseG961S9mnUSpYsxYs92YvqFq/tGpZvynXfItVDrGtNUawvxMvf1BMcAy7ll/wk229r39N0+ZWtg+0E/ovJ832sOrVPlQS/N6Ko5tlHgED+Im6Ikxjb5zoHSQFa1f5tYiUv6fvG8QIa4NQh+/G9fOvfEULgcFnhAa91niHS8HKNaUbHvY0fzcxQaMo6npd7HwR9ndFyHfbW9P3h+v7/+rzXSJmk20phed4Deqf4rCrNWFfEniwFotgTQxV5zyjc76u34fisdIEf66Y4vci6jPEBHdZBUvB+u64dfX7rwKmOYlQCqEXiWS8Brfrmv/PKVjSPi/+z48Hb9PzxkgVLPhl4YrX7v/FQXhnmmtx8QuFFJXj8qb4ZVtCe4T4CPVtbWMl4s23LjSeXoU6bpWw+EGoT2uQoM2xtraXN04T9xBZnz0kAjobz6/PL5ZPMER4bwWG/5kFIo0KKnbWWYfrtVrBvVsUUCOkZr1YKFif6vNw8UFPvEYhfrlFtP99a0zwvY6Fn74j+t9H38sv4j2v978XrZ93k3hbShGe5E9F69sHxz+pV5Ym91EMoyZQsF7T74T56I9qkTvr2l0Cg+cKXfOX6vsoGTCPOAVLltxVTzwxpH+PgyJVsMQvM+evmPT41Udc2Qxtx8UrnKcoyYFaKagMDS8PJeviCyu/4slKlHcw+K+VIfK8r1wxlmNljDwc9GMVLN+Al7IhTtle5sQBUrFGypj/RBxULUmx1hjuGCHWo2VlC94ueIU/ZMtyLaiq07lLZfz/QSqWb5Bgqmx4TmFxcf9nGBUiYImXTU20+rm+7ysNp6uUGfiLEPcKvFii964hBetAfX5asuAbovsH9fvv1NFPJ0k+SobgXJiu33ezCpZkzy81iV0lTa+/3L0LdI2XdW1TFVzHmH1TpUDlBxGYjqdgeZMm5Z5aPv6hodv0PCqKOlgkyX80f4730YKZ//zPitN+qge/0eRYrBZBrNJESvbSdKOMQHxhZrDvN3vV6qfSHj16PC6hYdyK3z6+t5IJleKhOlmJNsj9v48t9/54CzW6TFjwc8EECQws03Cjc6tkFcom7y2hcZLIeBcxwXQRf10zCpZf+M16snhFpGBLLDEKVr4o7GE5TLFkYAJjZYjofqXXn4swzxJh3mEHQYK5hvs/DeTPhAsDAiVOfY2OvUjH/jpWwdLnR/X7YVbBUh/nqI8/qI/vkaQeq2Dp8y91/BUSOkbBksK1uzj/DZ1zh5jirJYULJ3zDzEVuVgdvk0467YeI0fvhEHSLQoPVoM2tP1wwRzvnXnTfvDS4p//x/hFawP1Y5EmsNfNJBa7BLtFvtEOB6NkmaMo9CbsQV7IhHFd2/ScyNm6+dYFJhRPE688snr16uO0HD0ck7dCw/KLVp6oNtwOEh2DjB/rfSMwCpsC576n1ypYVrnyQ4UbZZGXScQcKQVrpfJK/qAzycPCKjdhQgmBd3XBUZIt/aUJkThvmmj9eiHlJ/rtGJtQLvomBLKfaHoneaC6hxWsgJ/AY5OCpT6m6IuDdSN9ZelXxypYuvZr6p/8L6NgkUOivi/Twzla/PiflhQsXcN4Cdr0EDLspKMuffSg7Qb1eSIqBWtpTbX38YJZq59dOHm/uSul+SutS7MphixzbYOCwCYyALkGYEg3QONX+EZK1lmSLX8S5A4eVGKUrHBJkkTQT825a34zz3i9gkUgP1EY/caYPsJKFkZJiff/RO/DpIT0l1wp08pA+MXPufKjIz7/+97egpCCBb8skrd4leTSYilnt2gFruhWYCIkUnL6oeTo/Tuiv9HhcYhWPxEyhkrDKcdbJGWsi5SxFULcAsmCgbEKlj4fqvMfswqWzs0Vv2i9pfeWZMWusQrWM+I3eZGXxyhYbBG0m/KyCiZpfC15sHTT3STszT5c8bbEtYF4e27Dcft//+bzdx+zy/d33nHQ8M1cuFtRpsHmYKFgTX//sw9fev/xm6cX//Z5Tbb7yaPTRUpGlWzZFXKCfimCII1PmcBGHfEJSQtGjA07T+9rRUofmjCcYYh+/foVKNHwJjHBGSQdYp2zYmOivFnU/4mnkW91i3JIZquYqOG4xsapWoZ+7CuvvKLIXLNtk5J1sgIg/XQnO8o+7yYtnNj4Vz1YviuXu7ChQhgAVlmq+PQyvXtaq6Pe8khGRsHCet4oIiUB8GHBPHERngGy8stFZG+L4FH8cvTbcZr0ZRt5t2lQO5DjQQiivRUsjXWQxkKMfaa4/mSNb7EEjQySjtvGfvN3JV36Vtw8YcKex/TtXtGFVbV+zmJsSZP4yzQ07eepFVPrNjQ2Pv/qmy++tOAvly3oM6XaO1rKOKVqF4pXZps1QtVBWis0B29AVX6S+FqjfjTItdmU0wdp77XXXgO0cvFh8couPJmdRpYpT6Sfx+4I8TSMj/8+tswU9a2uNl5ePFfXyhC5hLfN9GGZEMu8wPuheH4b72DxTIU4/9OveLCwwsk2sXmLfpaWb5BUK6/kSwUbl8k2/50xOJhosdWNgiUavEP09z0N4lHxy1VSmkrFDwskqYbq98f02+uCUzWQPfT6Z8Ey/VYpk57k8yYPFvcg/olUwZJH+Wzx7R91kfs01uuKFYIUv/irCDpo2/fEGwb3G9L/1gn77P71ksLc3GSHCJd8uXLVsy+88O9ncy7/bcPoJT3l/9nX1IVaIE6YIZpZJg7x08CRKesUg0CyaMmiYLWgRu8oEjJ3kxKmcOGBMkr+Ln6pIExIwvpp3+3n9WwmxN7cYyMHePLdi73Hn1hh83lXSb6cLH55pIXHHFaySrRc4ngZI2Pl+61WxISSP19VsPz70XJ9Izvx/iJbNuhexujOh0huvqeAOhGPJgVLdJeDp0oX66/vL4Vn9H6YrK+HFDr8vd7/UN/fKMa6RfzyI9HqOTrmr1KwTk2FgiUD5nGNSdF+72yN41VCmvGySXxaQLy9beVx3/zm/XmLij+/oV+fniN2222nMUVFhUZwbE0dLIRGfd2a5W+++e70xUuXvfbKPRde5X1b/p4R0s1PUsJcqbRsRRjMWqIGEUG9BMgaQZ1gdQDVel0uWCQ2QHhoAaP8Pujta3T8kv3m7Xe0mOAquXVNnJCiinvtUeHtq801Bw8qNntLUYoBAbF8xTrlZa3xXn29xpv6co1H9emgrRXx/16W+C9iLPFYrPpMcIhsip2lXG0jC6BcKiHJiChSVsEi68oPCW5SsBAgMAFO3sXye62UarZcatYtClk0GIvcerDMQhU8TwFh2TEYi0PC5JsQvH6zcR4EwrX67eJAQJDk3hQijNqDxTXFBJ9pPAgzmgklbiU5pv3p475z5SAvt/T67YYP7jVixNA9N2zYmL+1ChbL0RcvWvrJm9PenbNyZd1tr39w0RRNlf29Y7y9lbZKgmlXwy9wC3wC1IuK6kQ/qwS1Joj2pRSxKlGWXwGdBRdaiyKhsqbXa72WbFe43ZVaLXW6fjOrOwb0L/LG7lVheIYcRfgFA4WN1OGXmbK8X6UWGXEAACAASURBVH61xhRFpIYWTbyyWHCehMX9rTwo3yD5gZJ2e2uPg/7ims4aIwLDGiR+iHBTTknY24uS5VvkB+quSvX6kfdnhdR9gdGU6B6sBnw2WBRihqQL/4qVSOKXP4kfwuFLkgC+rfjEFJvkbkOEAf9EqmAp5D5cyh0hTdOspyvtCX4rBzj2lN8cXlpUcs6uY3bcZkD/fjvWU44hKPfTljpYJLnn5xds/HTG7Nc++HDGF+tql1746uxrF2lGHqjkiZOVIUvJGBYnwjG1+lshWlpuZEyt4ZcV4hAKGSwXv7B3APGUBiNbgFqvbrf3d8vVStw/SbaYSAmK1ogdy7x9967wSGRH2erSxc9prK5eZ/jlHe3FOXVqtfe+Uk6CxYT8/LoM9zNefvllW76kOWxuMkgukoJY4Y3X2rkdZYx8ooNXmTyssAcrzCdhj+8qyYVlMsiWi+ffVSmgKWYBhg0RmigRK1vFK3eL0JtKy4sO99aHz3SAnElm0ZNtH8r1ddDXlc+bCgVLBsl5GqvdRYXFI13jNUjSSsGy2JR1PjS/pPGygqL8nXv37FHVtVvn/srhGLJ2TUOOzwhBUbgWCo1KMdvQsHb9jKqamsXLlizr1tCw/qW6jXnXTL/nfPImuOd8b4J8PpWyM87T2rx+CrSVmeixb7/CEIgFf+2EXZjqswm10Ndoqq0XPCD3+nvKXXreW6ol6SVihJ9p0v+RlK2vFL8q0opH4uCxTcfz5X0652K5beduYQ6xzypH4y6UkniwAh27y7qoNCujqOJDfBwGQKCRa2VDHuGkXayLGimY1cIAovED7xkF8Mjf2kxgMA6ULE3G4yQFhwtYE/msdZEqaL2tPu8lwiuWm+LN8cESV8PJCn8ozrgWbxafX5CzQsd1nynj/DR5yIiDy2ofJmb6hOXhLMuVmtlV30+d5LuQB+r3QTKpP5JFs1TLBculucJwi3T9Gbh5de5OJNvv7yfcs0S+q84hOXKdOPmFcJhmCzjtED/t+e1fH1BQnHdpaXGngr69emwo61w6ODcvr099uHjiFgqN5uWjl9V9vHz5lzVVK2q6rdu44Y7Cz1ff9fzzkwgXE2Ir0HS5jZ7Art53tXKzs9SU0kBR91fj+dVweI/yzjs+E3BbJ7qCX5bLQ3qf94iC0VPxhI0dO3a4anIRhj6cFbnhB8GnAq3gatCuC820GnmtfltbW3uDDJEteV1sn7miiq5Sq47VethdxCu5Uq5mm1HibdsUItxcwcIYYQ6AX5ZKyNQKUB3v098CsyBkM4HBOMUTFeKJcbowS7rnSEo8Bz3zmwQD9DtKH2okLKZC1/Yc+a5H6/sFomWxiIkfip28+lj+EQ+8omrD6xUihydrrCUtYTVG53fWoF4ih0RhlUoJgUo9vPcnKryCQqX++smCmm4LJ2o8wyTQJqqfebKSXtC6eMI3Hb4dcshNRV92rTu9qLDw7K5dy5d3796jtLSsZPuNGzaUxVXJXQZIY463bPWq2hlfLF2+Ua/r1zasv+b1f1yoacnIFvilWB7foZqjD5GacoFki4ptGdWJqinWRwqX4Cv15Y31/dSJV9YKPlPq6tNKDr/bKCdrVcLhEClZV4tVbMHppmdFcVIahUhjG7sa6JxLJFtMyY4tNOu9ypVpOlwcfqj4ZWeN/QtTV9GnY5Q/PwfLz8PyoyJhRateOPhCd80K9S80N9/sPaTz4BW8vSY6IjADJfKgF1bKFgtpb0sWmJ2nSXhX7H286LNS9DlXmecvkADPb4rlDVYn2+rtu8gi8Vg3hRtH6fz55PdyjOh9glTOVTKyp4sne4i/RurkOVLQ5k2S7Nfrvs3xjwweSgs1ir/20u95CjHKbjKDzdV19xVvj9D7t3WdN3Rcs5NTLH7TUsGyg9z1rEmdilcX7Lkxv3DfPOU65Xq5nbRaVu5Oc4Tm2Y1m/CK8RiE4tzFH2koj9RIbqxpzNryoGXNqbX3t9A8fmNTkJtLhlgkKRUTdlZOxvRZ9nqEg2xGaeDeIPXwmwLCzryhd/mdfgJC7NU9O0Ou8P0lkkE9hVxSt13YGnbQx58Ea0zf0/dcEvWMFiIie8MKr+v5hFU58ZAvhQG5vk2LF+/NlHcmAkYAjPLiDyPgzEXldoAb6IcLYpF3Y14YIVSRf7DtW1hK+h/laP0iiI7kkMEDTqqhYQnGf0x8DI7/9q95lOUX75OSu31ceoj1yc/LEII0q4JOr+ogbGzUB5+Tk5YhXDEnl5eTmqKTchiJlLMwQTb64Jn/91OmTL8Zatc1OuniaisQj/aUm7CKj5AJR0XaiQzw/LfOLLzTIQ8nR1PmyAmv/lNDAvd402SoM0ldhEDzA8IsMw6Zl12YMgQFCTtNT8Is2pX067k1pVdvUO0yjLlC/vSQ0euh/Dy3pQPGzS80RGBgkiD27KgrfNIKDxSDLlBRfJ2/3CvHIbMmE+82ybcbftCqKYaY/dbgRxmJg11Ov3r54fT6Jzvvl5uZtL37AoIDWN1AfrlHyJS9PYgUDoHFjbqOXo+8bczdsWPdG48b8qbl5q6a+8rfLw6kcll9YiNRJKeJDZcbup6zQnynKUCZFxTfSLfj1Cn3ZgsD2l1Q0am7O08bJf5FseUJauxa6NdWRapSiNVq8/Q3xxZEaFopzkwco4JcGff8ZeYn6/LAS2ckv2lLbZIiwgfMoyYZixXcGSraUa0SdlGrhj9c33sNJ7sgVoiTIFgyS1fp1mTzdq8TDy/X/Za2sfdOkasAv4bImWUOMaa1gtfQUULxK15V331i3rltObl7j+vV5rAisevWBn/iJTPERlC80KP0/Vtbpad5RshtPFBvkiJAget+ysEwQVrZWipyek4Vxp7TzN0wBNK4fLtRpaJ1/LFMvLS3tI2Wwl6BahL/o1VdfbW2c4efiK4QnitwHaqSlUgj7yvlM5fbOIl6qUfs+Np8BsDSsgmVDhP5KKJbODtMoh4r4awXzVc9niikH5zMA47f5ZU5gtEZFGfN7Y86EUy+vWN9Q0W197rou6/LX1xVtWFtVOD+nSh4qP5GpdX7xvb5Y5oNEfSP1d6EKyA6W4tJJ1OfT2SbrPNYwYTfM2+TtfVre0k9NQUEMDJuf1cQrvJGBUtqlS5d+4pPy9evXLxGv4HX244Itt82NEAyRH5tCiftoqh8kZZB91Ar1fo7hBHgEBQthYUs0WAXL91qvF1+w4fMoiYWegXL1pjzWCCsEBcoVPGwTl1vDofs9QzAwYcKk/A09C7tuLNrQLSevpKzeq68uz9mw4vnJl2meJO201WYNeD9RfE9xye76+6EymrqZHQT8GAnyxXqzwvyCyTJfc/EV2shsijHeoX/mZ+Zm6zVpGgfFfLVzCPwiZTBvkTxVTStYWxhprGzJkTqVJ2VwpKmDRUSkh3imSBxAjUVfAdzce2VlDHIF3scgqRGfrJbHq8YUDKqWdHxSpsjcgFfgmXA+ZqtI7CgHZKSClQTk2/v2l6WqgLUYYUc5dL+mXJMzNRGrNHygYPnssIkhmICXiohukMD4QHb5ClnEc8yKiHAhNRggHmZs7lbCoY1ClWFgz7RBGk+l3g/S2Cr1eaXZssC3eVTe3jifbcV2m6hrt/3YaIi/WvdXp3F/KTZYJqvoHrmfSa/0BQbhARjYrgpLAopdFx0IA2FPVrEc9D3N8u1zlWcySrlJ5SHPr+/T8i1yu1HTXNHYpQp2rNDKvSqFwRaaKuebJcBvJb/448MI6S7+6CwokjnSTwZFZ7N/2hemEjWeZ0ZlrfCwQcL30D+ctFR8tlZKGRmXVeKaWbLFHzGrbOFx+MUU6AwEXlv5vAORh7uVGAxYJcv3ZI3RHL69PL8/kdrfW4nf8Is14DdFR3x+WSVj+hXR2p1SrxYoPFgj6VJlDBKrYH1FyUoQ+5tCgWdJlepqZMtgs+XaAHG1dtASzywQN7Hvlr/LQTgsuKn2FaYKNRULNLod9NpbY63Ve1+5mmaKiyJXrHLV3Ar9BIeeeYdnq4LFk9pcyaIa8nixwVgVWfuu7I3O+is15GU9Wb7Fgd1KOvinynvSrgTS8T8WGS3UkX6yr/aq9p4yFkfsklyu2dxkHLa+8VR1EgOyX9q2IvX+YoA+BtjEOU/nl+uqBZrgERZYD4Q3YABUrTDxIyhWSbiskqCpk4ghxFGj0X0qnxt+BN8CR1AAuMadcpV5/NueI948XNhP9vhI2b7HKzvra/pP1iFGCfziW+S+wMDbywqqz8QvC0R3nythFhVmbZAgv1ivUw0tJs4vleKI/cQp3SUaSkXnBeKbLproKwSl4pdOujrJ7HZUftVp3xAh2M+rP0qs8HyNpL9GMkDQaPilSue+JuXqfeNFgE8QGCiGVtg55ao9KTCzrmX5xa/Dhro/SuHm87XF2BBT+BYD2KdMq2xZ4/0L0d1s8cl8yRYtMBeVL9NxyJcV4qIqJSlZ5T5WprQkX3wZc6A4dFtJk64aDSV4O4lHuht+6WPUqlLxZWlgiFjPlb99lM83flFRn19W6w5WGV7prdd6qVUY7jPkpX5dEgr5B6/AM77HOGabnMx6lG0fbTYrWBZrYZduJ0WQKUW4q3YUO9tsotypKc/ED4Gs0LQMifGfGDQkVyfCrJKlsUTA33KR2wZ9ozzdQAmyKb92gic5MF/E3EmvpECWq69SHc/7ItkV1Onpp2966ZP2bBDBFhioM6Ph+n4eib9vml/szd8dqk591Ytl6o1yRY2v1WZt5FIxLHYFjOArV0CssHACo+28lA1nbrJ+/dyPztpAZoTCCxMUYD9Nn/D8Qp3Qkb/UgvKEUOwmflmv7+aLR+ZIbZkt79B8E6bOE31D1Sz3tlXU+awtSI3ipq3f9Fdq+GWjCeSXm30FKbnbW39dpVzBOYU6u1hUD8/42SG+SPAneZ//7LZSZCyu0qjX6uw6KYyrjaCo1esqBTema62g6noa48MaI7x3nqtsoPTk3GM4J6vIeH6HSc06W+nvY7yvi3rhi00KFlSGagKv2DpT2qddkmSu5M4cGfNzxC0YDDWiZGoeEq3YVIdqrT4VGmO7Ua+dTDFqpAz8QpVy7SSnT+WSDBgi8Ascu9psBJVvihTZnDBblNrWu/Jrwa3R+XWSLWvFZ/XqqUbnamGv/i+VWvWakmXIlbSyhVf4JSs9V2HlIjmklNm9hF26JSL+beUsHe2dI2ujr0IFrDDE2sBrRErj27JpBxsi7WJWIeUY1cZPgMe2JcNpldQtf9fxNTqPiZ7/VEBpMGpSnhEVZYYNeFcggs0XqefqHaGLwibCX6MefIHlCwtfsfNXOTXqtxJdr1yvpCSWirxZ51ivsyH+VWLHT0X4H8tzQN4ICpUFRtqSJZTZT9ONPkoMhD2/WOdl8mDt4O2hIPtJ4pdyYwn7gUJs2Dnymn4hrhks71An0bbdasNPjmUKZlXrQr1WCwg6wCd+MRRe/So760XlxUY8FOp6uea1VL1pSZdZoVUnYbFKoHXpgYDxa0r7+WFWuWKqr9V5tRrjOo2UMqN15g/Fqk49LJUo+0SrgmfpqtYAsYLChtCbVkFFiWTXd4fBwFc9vzvKhGeF4TjvOFEzFOx7fTHePxDtFUsC9JXRAHVDu74RjSGPP6lOtLpQr1Seqw/UK59jUIPYvhxZpW14xTO+XIFXfJ4p0m8oX7VGvsAvvunvb9/s78G5iV/qTWEG+KVcr50Nv8ItGCIrjZSbJ+nysTITCQfyK7LF8ktzhYg7zEON90acB2sTpqySRV5WiVigr5yoWBvfkYq1u0hsnUgnRwyw0LtaGRn5IqbhZoezSv2x+3gfkaPWMAZKC1a7H7v2E4CxNWx2ir8+ES8YdUVgCD9cgUfKz6fy09T9he8objAB5O+DLxgQYyUmWLhK/ykCyR8WzyqJtCWydV4UA1CtyCd+rAnAKlaxVbjjpRl3nMMAGNjc87uXsc3HaD3uWbLTCWmvM6uhnlCJsn8qLN1Z9LyzLN9R4pb+ZiVsF/GH9ceSR+hvSg7t+yaEn8fo14smHM47u8cmx/pLxeEh30PlL3n3PWf+btZ+FmKuMULWSuBQiYtqRKuNkIBbVJ1V4gpj6DMJtrdNbhj8Ecsv4RCH8/I6+k8UA5t7fvEi7SUJc6CSUg6TfNE2m1KI/NzeK7UR00KZxV31fqxCcMNN/TbSRYqNx8rnj41GtsAvfkkUWxrF5xUoFMq34POWv6DDr0vnhyZ9OWRlDdKBI1CqVDxS8gXewVBHttTqG/5Qq1ZofNPEMYubku9jZUvYa5XV/OIUrM1ZZXOX7kAjEHb2TlDq+xgFQ2jPSG25VWLjQyXrDhLZ9pOgqFAwEYHB8QPkgO2mz93FIiX6DlL3wyN+Eq1973/GOvF/8wudQv44jX2fmA+saYRVKBDqe8CwIAhjUA4Vi2a1BMMyKVWQ/FxTz8oPh2wSFlgT4e0NtjZRMtEJxh3fMTGwued3FylPJPP+wDtVKtYwQ4HXaTnF48pjWikK3VZCoq/hlR7ikXLxTx9TOIFMkM6GX7DnfSXJlkVBiNgtOSyf2LBDmF+sieJzGNTOn+8zJkxOOAOlqtbY3kvMXoLvCkjM9fvzq9Bv/urzbPNbmnTMJ+ruKioMfNXze4AWHo2R5/cE73SpM2WiymptEjZZHtRp4o8G8QeZt9qdWp96m7qNvfSKZPH5pUC/+AuwkCN+SjpgDRU/JO7TsJVAyBTqsfsmC0aI7x+z0RV8YfAKfOEbISs0qqXKn1wk58Iy41XenF+sQWL5tLlcyqhwmvb9OgXrq49oc5duNxHyXlKyjlAgZJwqQd+g+iT/lcDAQ+Qn8qGhF+ioMqNsdTbQWfYy8e0ykzlSbv7joC2UiOGVUAn5KvwvEJnn6w9bfJ0JKNYbMsb35IsI3L7+akYsGH6lxjzhjC/koiXl3ipUVonaFDv3BYS/amXTPlhZbVWkPVdm1gC/6vkdJCXrLImNXgoMXuDdLoGhupaGTvGm+oVL+8ss6WmC7F2CBFvW7hIEJNvKDwZis8MzhQGvED6HU/ijwSMESgi/Y2r4PAPv2Po8vidqpVk4vkTBP9KHwwqVVaws/1ghEeYXruT4JbNoMp1Hu7nnd0/5qMaYAr6naT6fL/nykPKZbOVz5vE8ww9k5bL0qVT8UqJXAE4hEIhMKRFvdAo4BS6Bayyv8IqKBX8Q40CuEFL0A/B8h1Jmj6iXQbJc6tQSlZ9m856wQhWWK5ZnLK+EQ+eOXwIKdApW86wYdun6ZRzGy6U7RoLjHRHdo6YeDktnmawhLISGv9+ZXy/If0WV6iHStyICJiBzhLR13nMEKlZOwAyEPFCfSCdEVNQKCGN8aewI2MOGKqzSFBYMzRF8rDXhCD+dp97MHdvmnt/hEgcjZZTsKOHxgkyAl2T7+jsFoGBBg/AKfLKJV3wjpUTGCNwCf/gKlv/J5xWMEdYqYqDgF0ZAkIVYb8yStTI74Jt6KVFrZIHblYm2kKPNLbG5IbHKlPWchUusOH7JXJpM55GHlaxis7XOaPELkZDHJWE+NcVFbe0rjrX8YuULfFNoCpDkihswTZAnGCN5hkuQKz5oNx99V2hyr3wTBA7x+YRX9lkgBPil8d76dR83QdgACX8fyyuWTxy/xFCdU7BaZkPtOmEIm53AIexOSkscZqyGh8UI2q5F8NeAGMMKmVW2OJf3YThLn9k+hv2gwufY94zGT2jf5HGy75v7LuydivVQhYndEX46T7cdY2xhz2+hDIsKrS4cobD1cgU8WF3E6lVb3sAKGMsbPfXbzwTsdcjSbvu97ZM9Jg8T/CnEN3buCvNLmFdi+SiWV8L8ZPku/Noxnoq7i0QwcIEOfkFAtf6oWzi8XqRlIr3FLTup9vl4mdF/1MW1Q4xSUzxvkkC7yBi4TWDlin1lw+QzBNcGvAHv2L4t/9hXazy0JFPCPGM9U7Eeqtgaj062bIFSsk3BYmn5SMH0OLjnmzpGG80rh8Sf8LX1kc7ro+++0A5LfjVnFCabz0SXYUUplrj5TD0dNiF+NHSsfQbhZ2GJ2BJ8+HPYWmjue8bhiD6OB+wOSToGwkZDgVSsYrPmjzWCvnJlk1/the3xbJJ+meByAZZ7mJc45hwBQoStdMI8ZvtpzriI5Y3w51gecfySdFLIyA4v1Ki1FZ2/B107tLBRQohvO5kX7AyygwCj/mTBRQKUp50Eh4fo357LFlN/FmCkbEn+2Ntpji9iw3vNHRNGh+OXOIkj2xQs7bGqTClPeVSJNfB0n+BEAcoWnisschSsWGJrDqf2O7bUQVBo/2LTwseGLfIwM/C+NW+UI/jEnqc7OjoMWDoOe6FivUnhq8fyS3Off6wTzhQgZGxz/BLdM3Q9tx8GwkbJIF12hgCP7Zxg3od3fh3QPl7c2Hasvpgs6NyCPHH80n7P8itXykQFS5u/K1jnh+jYoua5gBCxkml9BAcGBMdeTu8F32sTbe8PAm0+bxQcNsOkHSDoK0CLf0xg63hsp/cA+VZ4nX4owIX8rOAaAQoW1sWhAvCIpwtmOFpAgUKqpdP2F5CrRT8k+p4umCeYIMBaam0zzqAb8+IUqTA23PtEMQAPjAroUxvRm4bRQXkCs5O9mjahN0VEXxBYWoa3jhLMFMAjtlHAEPqHf+ALtpOh4WliBS3C4jjBPwR4bwln7C2AdwnDfCQgBAH/YK0/KMCbtbtgiuC7AniYcWPM7GgvHMer45U4kOQO2QwD4/UJWieN4xQBtN5bwByOVwvvkm3wEccjL5AnywL6HBIcy/nIGPKp4AX4BLp/SmBlA31hiKA4DRPAL/8VoGjhyYV3bhdYBevbeg/w278EeIVRsDD4CSnS8HzRH30g61hgEk9z/BIPlhI8JtMULAgUQsctOkvwjADC/K3gegGlFHDzQoQoWv8MCHGSXlGWOP4Wwd8Fc4Pf6Q/FC6UJhek6Abkg9Img+ZEA6/nsoH+Kqt0qQFjAcDAW17xYQI4IytXvg2P0oowtX6E6T0Bi/OMCFEMYkfs4VXA3B7rmMBAhBgiz0aBdFBcSZcnpwEBBmZoU/A5/dBWcIICWETbwGsnhvxBA4+RL4Qn+nQC+2EaAMPq5AFqGFycIECSE5An9ocQRWt9TAG++HfQPn30iQNkaKNhHAD8+FJz7pF7ZkBwjh9CJaw4DUWGA3Ng7A/pDeYEX2Dx5WwEpI5UC5nvoHGN5soDwHbyCHLJyApkC3RO6Q+ZcKoBP+A5ljCgGyhcbTCEf4COM7TsEyC6ugyECv2BwoGAdLIBPWSjC+SwcQfEjTwsFC2OnNHj/E72iaJGKAj8i21xLAQYyTcHCi3RVQHSgi0R0QncQFwIAt6rNceJ3PFlY6rsI8GRhTVwpIEQ4XIAA2FWAooRQgWmw2mGCyQIULAj+VAE5IlgFtHsFJBnCWPYzrycJWlOwfqBjUPxoMAZWUGXw2b04DESFgb+pY8IIWNYoLFjOeG1bU7A47+pgUJfoFT7oIWDSp1lPGHSNVY/ihYL1NQG8ZXMUESQIreOD87DMETgIEhSnsILFbyhb8CMN48QpWAEy3EtkGIhVsIiUQN9ETfAa4RmCJpEfNlyNHIEnkE1EJ34qIMSHIkS7XzBXYPO6iIJUCKB9+KSX4DvBsXyHF7hSEKtg4dWFp2gYIShkeJ/xXFkFC8VvjIBoCg2lEBmJB43FI661MwYyTcFCY8ciYBLHIkZY/FKA9TBagKIEkcIoNBgDwsKywJoIK1hYD/RB6IEQBn3OFYwQfCaYLNiSgkXYj3NpWBokGULMrSlYp+mYfwfnwQAwA8n0zkUbIMW9RIIBwnaE3bBsoVeUJmi4NQUr7I2dEBy/c0C3GDfhkCEDp4YPXmB48sjQnXA9wiQYOzQUN8LsKGaxChaCB360zSlYkZCE6zQGA7EKForMK8Ex8ArzNUYEyeb7NoO98/UdyhJKjm1EPPAgoRDZhtGBwY+cYf7Hw0urFOAk4DVWwUKhg39sIxqCpwrFzypYeKw4Hy9cuNk9NWO+dh+jxkCmKVjgA2Il3Ee+Bgxwo4DYNd8RaoD47aSPl4mY+hEChEtYwaIvPFxY4oQkmOTJI+E42mRB1AoWyhYhyDBDRv3MXf/ZiwEsWUKFhLRRrFCAElGwmPSxxAlbcB78wiRvG0YGBs0VglgFC16Ct1jBy4SPIUPoBMHlFKzspcl0uvN4FCzoFk8RKSLkX9GgezxJ5CnGKlgUpCYs/6vQjWI8EHokTE6OFCE/WqUgHgUL7zN8hpKHp9cqWIQdkXcogrbhSCDCwy66rrUzBjJNwcJLhWKFQkLhwnDjXrASFgtIDqRBgLhz8WpBeChiWMfknuA1Io6NFwwiD5db4NzJAqtgkYCLIgZT0QgRtuTBQgABuIJhOvp+WmBzsMIeLEKRWPIkLLrmMBAlBlCOSHrFU4rnFeVmgAB+gpbhA+gdDzFWt83BCocIUcwoV4IRQ84hQG4IfEeogxwtrHhyGGMVrHODcxFANnxi79cpWFE+edd3vBiIR8FioQdhPPKzMC7IZYQvMPwxlmMVLOQNOY/kB7OQBJ4jjAifcA65WSzeIC/Xpq1U6v2WPFh4spAnOAhskjtKFNeeHHxHlISUAIwdojyUFXKtnTGQaQoW7lmsYCwAFCIsCCwEiJgQIKuZsBYohzBNMEGAIMGzRcPbhfKFWxbCwwonTwRPF5M+CYx4vyD6uwRWwSIhndV+CBKYAi9ASwrWAfqNuDsu4P8JiJ2TJAxD4CmDcbA4KgXknTBu1xwGosYAuYV4clH2yRWERlGeCB1C81jO8AO8Bd1bBYvcRo6D3xAS3xOggBFqvEFA+B1rHK8U7+kHfoxVsBAyGDb0TT0swoOcg6AhzBHOwXIhQiHEtXbHQDwKFouUUGqYyzHSSTwn/I18aC5EiAeJhSEnCkhJIYQOD7GqFqWIJHRkBLle8MX3BZWCsIKFInWTAKUJGYU8wpghHyysYIEw8sEw7lGoTcYzEQAAHE9JREFU4EVC8HaFML+71o4YyDQFC8HABI2CxIpCCJyEQogqHBPnmMKAyGLRiVcJ4sNqgJhRfOgLRmB1EwrUqYLPY07kWnY7mtYeEcKHFR2xXjbOw73L9WAU1xwG2hMD0CXhDGgPxck2DAwSb21Suf3e5hOSo4iC1ZwVvCVaD98byhWeLYQMC0rIjyRpF++yXeHYnrhw13IY2FoM4CGyhXFb6wuZBDR3PLyHbCHKgocLpwHlS2IbfINhz2KRLbWW+Lm1Mbrfk4yBTFOwcKOiXLESEEJDWWEVHtp+OMYdD5om6yCW36K0EVakYXXjvkXrd0nn8WDRHdORMRC7YKOt90oIEO8AOSp4ABAeGDSEJfGGUfvHNYcBhwGHgQ6FgUxTsHCVEufGRYrGjyXO5MzeTXxOpFG7hxo8xL2Z7OmLfClWQGFlu+YwkO0YgK/gL2pRbW3DcCF3xJZfwKih7g8rn1xzGHAYcBjocBjINAWrwz0Ad0MOAw4DDgMOAw4DDgMdDwNOwep4z9TdkcOAw4DDgMOAw4DDQIox4BSsFD8Ad3mHAYcBhwGHAYcBh4GOhwGnYHW8Z+ruyGHAYcBhwGHAYcBhIMUYcApWih+Au7zDgMOAw4DDgMOAw0DHw4BTsDreM3V35DDgMOAw4DDgMOAwkGIMOAUrxQ/AXd5hwGHAYcBhwGHAYaDjYcApWB3vmbo7chhwGHAYcBhwGHAYSDEGnIKV4gfgLu8w4DDgMOAw4DDgMNDxMOAUrI73TN0dOQw4DDgMOAw4DDgMpBgDyVCw6INdwdkMdmeB3VCWW2MbjP0FbHz8rIANltlQmZ3H2fB4sOAjAXuT7SSYK1gkYG/BFYK3BRMFawRs18FeZrSHBGy7wQbMfL9b0N8remULHIBdy9lcc3vBZwI2XmbXcnYx/1TAHoZsXvtS0BdjeFhwjIDNMhk7x7A5NDumbyewY++i9+xbyNjZNJf7ZoNOoLmxs//aNwS0/wgOEjD2ZwSjBeCCsfcTVAoYO3gEX7MF4KK5sTOuw4N+/6VXO3auxzi4p+kC7ieeTUKDrtxLhBjgueYLugmgIZ4Nm7hCn68LoA1oii1qwjQDH1g+glfYtJnjewsqBe8HY+Y3aIatn/YMXvmNjZWhgecEYZqBpxgTfMTx0DY8wXZU0ONbAraSsnwEz4wRwKezBPsJGDv0C08ydmj8uGA8sXNAeOzcQ3NzAFtV2bHDC9w7Y4dfwnPAEaGx2zmAsVcKmpsDwmNnTgjPAV/XZ/iM+2BcvGdOcy21GIDmmf+hP+iR/WeZk9N57oUnrNyAxxk3Ms/KjU/0no2dm5Mb0/R9S3NAWG5wbnNzAPOJlRt2DkDmga+W5oBYudHcHMD9cC+MvU6APGSemSdAztaklkzS8+pbq2ChJIwTMKkyMbF5cpWAyZAGERUKuA47gCNYYBCO5xVisHsI8hsKAcA5TG4cx8Nj42X64no0GI7v6ZfvERD0xzXoE+Bcfrf90h/H8co1uQb9cg592X7tNeIdO33Qb7qNHaGI4oawghnZpR0BFe/u7wFK3EsSMYAyhOLLxscIcCYt+AUa3BIthuk9Xj5KJr23Bx+B5uZ4dUtzQJhXt3YOQMnFUGSPxAMCfn4qeC5JJAHXVQIYQFFgo/D/CToHz+RLvdo5PF3n3nhkXmtjB03wfWsyb0uyNJlzQKy8xkCk8f1YAQbLBwk826w4tK0KFucNFaC9YimiyUIwrqUvBmCI1YJdBO8FzJu+o+1YI2PChU+WCrDIsShdS28MwC/WG49C7Oa39nteeFBQLBDeeEaswd5+I3BXSgQDzG84KZjj8Gbj3XZNGGirgoWbH4/Ii474M4qO8OwRksQaJGTrWvQYgMcODAQFIT0nqKPHebKugEcLjyOGJGkFrkWPAXBOKIz0EAx31zIHA/011D0EeBxdpERIaIuChVVXIiDMRizWtczDAM8QC53woWvRYsDhOlr8Rt07YUsME+Y8rHPXosOADUUTrsXb61rmYYD5DiXZ5fwKCYkqWLhsDxaQOO2Ec+YRvx0x7ncSkkkIJhHStWgwgKAgR5FEb3L0XMtMDOCtx/M7RWBzRjPzTtJ71CSykzf6cnoP042uFQywQAVd4dVsx1SiChYTDauLWL3mWmZjgGeJdT43s28jrUfPyjZc5TPSepRucPFgYKQOWiggydq15GMAWWSNPhdeSj5+27NHvFgsrHpHkNUGSaIKFm5yVja4PJL2JNdorsWzZ9ktqz/c84wGx6zkdGH0aHDb3r3yLHsIPm/vC2fJ9RDKNFbFuZb5GIBXkCusls7alqiChYVBnQ4XH+8YJENNoecFroZJ8p8nAhl+eTCYaJJ/Bddje2KAlW0TBP9uz4tm0bWG614RypT7cS3zMUB5DXKxqP+VtS0RBYuYKgXJHhE4K6NjkAx1ZlhS65J3k/88qXkFfins6VrmY4C5ktySNwSuAGnynyfFa/H2UsjStczHAIuomAM/zvxbafsdJKJgcRVW07hk3bbjO93OxCqnOQUr+U8G3gKcME4+blPVY19dmMKwFCF2LbkYwIAnpOTSFZKL11T1Rn4v/MLuJlnbElGwqJ00QYAHy7WOgQESEWlsR+JacjGA94qiolntIk8uSlPe2yHB81ye8pF0vAGwVRHbuVBJ37XMxwBzH/zCFm5Z25yClbWP3tw41fhpM7MbDZHcvVOwIkFrSjuliCIFR13OYvIfg1Owko/TVPZIKSBC6lldcSARBcsWgXP5V6kk2+Rem0Rsmlvplly80hshD3jGhdSTj9tU9UhIne2msnrpeUTIt/tQuhBhRAhu526Z/+AXQupZ2xJRsFgRsJeADYNd6xgYcCHC6J4jJTAoa8K+j651DAy4EGF0z3EfdU3JGLdCPToct2fPLkQobCeiYLkcrPYkz/a5FmEsGrkPriUXAy5EmFx8pkNvEzQI8hVdsdHkPw0XIkw+TlPZI9GR8QJ2P8jaloiCxQpClCw3uXQccuGZ0lwYK/nPFO8V+CWk5FrHwADFMAkPujBW8p9nhbokVcGloCQft6no0aUUCeuJKFhopOzH5faJSgW5RnNNFyKMBq/0OlCAkuXq+kSH4/bu2YUIo8M4dbDmCbK68nd06G33nl2IMEEFy4UI251GI7+gU7CiQ7ELEUaH21T17BSs6DDvQoTR4TYVPTsFK0EFC/d4LwEbnrrWMTBgPZgu5JH854lBwsqorF5Fk3y0prRHVka5wrHRPAKqflP+gr1uXesYGMh6fkkkREi4Y3vB2x3j2bu7EAZGBlj4wGEj6Rjopx6LBHOS3nPyOtyxvLz8sKKiouLa2tpV9fX1/1DXS+LtvrCwcKTOPaSt58d7nTQ6bqLG8pZTmiN5Im7brk1o3VrFZGvPT8YDJqXoAMF/ktFZpvaRiILlQoSZ+pRbHrcLEUb3TNM9RJjXp0+fXzz33HMoVd6sWbMKTzzxxGNWrlx5ZZwoKejZs+dlL7744t1tPD/Oy6TVYS5EGN3jyPoQYefxnS8tG112cE5RTqfad2tfrH6i+udCd228KO88rvOksl3LDsopzClpy/nxXifO41yIUIhKRMEq1PEk7lKrxLWOgQE8LDS3t1ryn2cPdUlYPS23/pD36dhzzz13xRlnnMFm36Ydf/zxE9977z3G3Gql8vz8/GHnnXfe082cz1ZaC5KPzrToEaFBCMutuk3+40C2kOCelatuO23f6Yhhfx/2QPnocjMnb1i5wfvg6A+uXvXcqkviQXVz53987MdXVT9T/ct4zo/gGLxo8MuqCPrOmC6dgpUxjyqSgQ4Pep0RSe/Z3WlaK1h6NDuPGzduxG233TbNPqZDDjro2Lmff35LoERs8ekVFBTsPHbs2CHNnH+jTqzvoI+eYpgfCtzm6Ml/wFmtYPU6qddDw+8ZfkwYrTO+N+OdpXcuvS0eVFdMrDhup6d3wgvY1OZcNOe1hb9eODae8yM4hpQi+CWrC5MnomC5EGEEVJjiLl2IMLoHkO4hQq9Lly5XTJw4cfpFF1306dlnn733+++/X1xXV/eneFGi/K1rDjrooNfs+e++++7wNWvWXBTv+Rl4nAsRRvfQsjpEWD6u/JqRj468KK/clibUppfHf/rgsvuXHRcPyps7/5OTP7l/+b3Lj4/n/AiOcSFCITURBcsluUdAhSnusjy4fla7cSN6BpmQ5O4p1DdO3qjdleD+mPCQcM2umPMxwoYITF5XB2x4JQmfumKYyX+42Z7kflzPk3v+vP+F/Ufmd87PX3zr4hlVD1edUf9J/StxorpLz5N6/q//RaHzH6g6vX5m/atxnp/sw9AU4Ze4F80kewDp0F8iCpYr05AOTyy5Y8AtT6PAn2vJxUC2lmlgv9JKwT+Ti8606A2P72yBM0iS/ziytUwDMvgHgjcF0wp3KDw6vzS/V920urvaoMjnFI4sPCa/OL9nG89P5lMll2wXwevJ7DTT+kpEwUqXEOFohSYOWLt27cyGhgYSahPd2X50aWnp1xsbG2cqHPJooucP8Lw9VXL4LGUuTxVH/C3R87fxvN1GiaGUWfym6l3ARA0pJBoXIowO+WkfIozu1r291bdI3bsvwmukomsXIowO69kYIiwTOn8smCzoaPUlXYhQDzURBSvlW+WUlZX9aMyYMStIrL3zzjv73X7bbUeuXLXqJ/HyPOfvsccey2+++ebpd9xxR/8/3377kStXrz4/3vMP9LwblGDyvf09r2yuFnr8n7TzB/1Evriazr/mZ553tmaS8vkqWPhTWSz/8jySEFNVvLB7MHC3PUVcTzChg7J9qxz4or/g/oSwlt4HozQuE7himMl/Ttm2VU6lUHii4AZBR1wUQsQLfsHjm7UtEQUr1Zs9F2+77bbnP/nkk9Jp/HbppZcOe+CBB3BFxhOnLtL5JzZzPuUn4olT512uFRGX+sVWTXtP5Q207OMMUdD/4qGgSZ731GWet5M9Vgkv67/peaepyuc98ZwfwTF9gz7TspRABPfbnl26zZ49bz8hvI/ggfZEfITXYtUtJSjYlNi15GIgmzZ73leoGyGIa4VgctHcbr0hV+GXrC5inYiCleoQYY8ddtjh5IceeuhxSyIPPvhgDylZEzdu3Chdp9XWWed3a+b8/XU+S69ba7lav37T932r3LQvPK9xnOddp8Jg8Sh4jX/0vBvP9vNTTMNtdLTn/Xyq513b2sUj+t2FCCNCrLrN5hBhGKvj9aGnQM7ajG8uRBjdI8yWEOG3hUJy+EhP6cjNhQj1dBNRsIgXk8CasroWFRUVl1x11VVPamn5Sm3tkXvYYYd9d8mSJXIKxZfHFD6/uro67+ijjz4lkfOlDN33F8/7VhddkEqDik1+cpPqCcV7/aM8724lXX2nm04gJniB58283vOUkpUyF7FVFjta/D8dJq5hGgRerHiU/3QYb5RjmKDOCUc3eZ+jvFiEfe+gvj8XxF1dO8KxdLSuCSlTxHppR7ux4H6IAJ0nINrxTge9x/Bt4cGCX97Ngntt8RYTUbA4ls1rU7lEuay4uPhbSnLvpwT1OilZ7HM0K4EHaM/vo9PXtOV8xTzOl0Y0QTlUsxRX/K0SMhKpbF+qWeRcxQgnKs4wTxUer5cXLB7vWQK3mNChLgcrIXQldDCVjOEZV/XbR9vXBNgmDyWExfQ62OVgRfc8kC3wSkfceB66J5mdIr4dVYGMpQyXgxUIgHhZJtUhwnjH6Y6LHwMuRBg/rhI90oUIv4oxNkum9trDiSIzTY53IcLoHkS6hAgJMBCtwVPZlhZ7/nbq5FjBdYJUrhhvy71szTkuROgUrK2hnw5xbmVwF3M7xN2k1004Bav553GAvmby/Xfwc0WXLpX7V1fPpdBpKr3j8VAPK93wWLs6WPFgK7FjUq1gFSiF5IJ+ffrUlpaX1s+cObuX0kju1C007dXZyu00dz5bkGFQ/DkxVHSIo4t1F/BLPPnJHeKGm7uJREKEHRYJWXxjrpJ7Fj/8FN76Qbp28bBhR3x9yJADj6ys3H+bDz7458cLF75205w5z9yewnG1dmlXyb01DGXo7yUlJSdo8/KFp5xyiqk8vnTp0rxDDz30MKWR4HlqtTV3/iGHHPJNpaJc0erJHfMAV8ldzzURBQthzPLSKR2THrLyrlyIMLrHTmgAT81b0V0ic3vOyys84cgj/3rTyJEnsMLQtKee+r/pr79+/R56m6q6cK0h1IUIW8NQ239ntSlbNaVka5WuXbte/Morr2y20nWfffY5s6qqKq4cXxWv3mHatGk3h29//PjxJ0hRy1YFy4UIE1SwXA5W2yePdD2TOiU0XNmuJRcDLkS4BXz277/XL0466Ykri4oof+S3Tz55sOaBB47bVW/jEmrJfVxx9cZKNxalVMd1tDsoEQykNEQYhQcrEQ9YIojKkGNZQQ2/pKzqQDrgKREPFquiqOa+Oh0G7saQFAywlJaWTcmXSUFcHJ2AW3jGVf1uHlldDzzwpnf23PNH29qfp0z54QvTpt0yIQ7cpuoQhMZaQbp62FKFl2RcF9nCPJTo1mfJuDZ9RJGDlUgOV7LuI136QbeAX7K6KG8iChYuv90Fz6fLE3Tj2GoMuBDhVqOwxQ4GBxNMKstwRHd3Seh50KCJP+rVa+eTevXavnL+/DfeX7bsnWsXLnwzrl0RknD5tnThQoRtwVp85xAaZluV5fEdHtlRyV5FGNlA07xjFyLUA0pEwXIhwjSn6DYMjyKnNFcMsw3Ia+UUFyKMH6e9dGgm1AfSdqLedIHbuzP+ZxvvkSkNEcY7SHdc3BhAwYJfMrUkS9w3uqUDE1GwKASHdp8JE2FSkOM6cRjYCgxQS4eVNDVb0Yc71WEgWzBA0WPSTwjBuuYw0CEwkIiCRTyVjYrf6BB37m4CDLgQYXR0QNVvNiKfGd0lXM/tjAEXIowO4XjTtUGG92V0l3A9tyMGXIhQyE5EwXIhwnakzna6lFOwokO0CxFGh9tU9ewUrOgw70KE0eE2FT07BStBBYtVUf0Ec1PxtNw1I8EAYV9aqlbuRHJTadJpV40D/Gq7Stc6CAbwSFJt3q0iTP4DZeN5vFdZveos+WhNWY84b+CXrF5FnYgHC2QNEXyUskfmLpxsDOBloblnmmzMeh6J2xgl2tfbtQ6CgQm6j3cDRaCD3FLa3MZQjYQio24borR5JFs1EMpuUDw2qwuTJ6JguRDhVtFbWp7sQoTRPRYXIowOt6nq2YUIo8O8CxFGh9tU9OxChMJ6IgoWmzdiZXyQiqflrhkJBrAyaM4tn3z09laXeH0/T37XrscUYaCLrstKNxdST/4DYFeJLwQrk9+16zEFGKDIMvxSlYJrp80lE1GwXA5W2jy2pA2EYpg0Cvy5llwMuBys5OIzHXrbTYNgWymnBCT/abgcrOTjNJU94pCBX6amchCpvnYiCpYLEab6aSX/+i5EmHyc2h5diDA63KaqZxcijA7zLkQYHW5T0bMLEQrriShYhDvGCF5NxdNy14wEA7hwceVmtRs3Esz6K24pNuo20o4IwSnolmcKr2T1yqiI8D5S/S4WuCr5ESG4nbulyPIAwbx2vm5aXS4RBYuB9xDUCurT6i7cYNqKARRmVhA6gdFWDLZ8HrzVV7Ao+V27HlOAAfIVtxO8nYJrZ8MlCSlhkKR6L8JswHV73CMh3wLB3Pa4WLpeI1EFa1/dCFbGrHS9ITeuuDEA8X9D8C/BhrjPcgfGiwF461jBYwJnkMSLtfQ9blsNjUU+z6bvEDN6ZH00+l0ET2T0XbjBWwzsqTfVgk+zGSWJKlhMMDS3/UfmUw2LFtjOxSnL0T3LPdT1ZwK3/Ud0OG6vnit0IbxYGJiuJR8DzEf7CJ5LfteuxxRgAA8Wi0Gyuq5ZogoWz4nl51QydhWqU0C1Sbok8XEms9cFbnPVJCG1hW5Yfj5X0BDtZVzvEWKAFaGEB1+L8Bquaz+kNEjg8hYzmxp20PDx2jPvZXVri4KFq5zVZ1RodfVgMpN82LQbofFiZg4/o0a9VzBaJ5wz6rFtNtiD9QmvvfPcR/sM2VqKlZpUy3f146LFdVS929WDT+oCWe29AsFtUbA4j/pJFIXDKndKVlSkGk2/rIQikZTVgy65PRoch3u19ePw+LJAxLXMwQCe3p7Bc8t6YdFOj42FVERI8Kw7fmknpCfpMihXeCHJ6XX8shUKFs8DN+AwwcsCt7Q2SRQacTd4UxAY/xO46u0RIzum+68FgoMyJy4s2764b8vVUIwPCASF8/S2BYNtP6dEpx4qIH/xvbZ3485sRwywSIG0E7yPztMbIL6tHiz73AbqDQm8IBdPFhvbulyTdqTqVi6Fl6qbgIRD6vcQF2dlh/M6tv8z4lmQj0XV/O2D5+E2gm7/59DSFZkLGwWVAoyQDwUUV8ZT71r7Y4AFBZQ5Yb4i75fn4Or1tf9zaOmKzGd4eIcIUIgp94MHyz2jEMa2VsGiK/rAm4Ugf0fAyinqmbwhQLAD7F9o9zJEwNQIRguWCtB29xawxxd5KhMFuIgfFRwu4EESz0U7pt9XBKxm7CWgJg2rewhZshx0nYCCdQsDYCwogFhB7OyN5+DpoF+9mDwyPAsUUX1BMEpAbhJjh7lZZcfYcXuS5Do36K+5sePJO4hO1R4JrsHYnxHgObJjZ6wopIyJ7/gMDgjX2bHPD85h7NwjY+TewAM4ocWOnXO7C6YLwA3JoggJlCqeDcLc1ZgJkJfCFyYh6JdJ6S3BEcGzhWbIP4HWKAXANhMIeHiiUmBpBsHD+fARPAPNInzmCqAzVu5Av/ARNAOdHBncL/Szn4A+XhJQbd7SDK9cBz6C/+Bp6BAe3VWAlxpegI/wfsIvjJcGr0L7duzwB3zE2OGh5uaA8Ni5l5bmgPDY7RzA2OFHOwdwrebGzoq/5uYA8BseO54q5hFKBNAPIY45wX0Gt+heUoQB6J6CldALcyS0xXMNy41E596w3Iide5EdlmbaOvdC8x8LmP+t3IB/4CP4CR6DD+EjaLklucE4mpsDwnKDPpqbA6bpeys3wnMA7+Hh5uYA+MmOncfd3ByAIjUu4BHmE2opcm+sRsdAcS2EgWQoWLEIRVkBePBMuACMwbX4Hg8XExgCBk8KSg9Ch0mdcyAeHhQx3PLgPN5zDARLXJ5+SIhEeUCLxp1PP5yHIodgASAirsVx4X4hWhr98j1jg4EZE/21ZeyMi/HSEHJ27PTLOOzYGavFCd8la+zct8UJr/Z6wZDcS5piANrgecXSTDy0CM8kSu+J8hE8ankVPoZfuO6W6D3RsTMntDQHhHk10bG3NAfAk7G8yhhc6DZNmSQYFnMaNMCcHpYbic69yZYbsXNvIjKvLXy0tXKjJT5iHrJjB+V2bgnPARbvyEgXCWmFX6JQsNKbRd3oHAYcBhwGHAYcBhwGHAYixoBTsCJGsOveYcBhwGHAYcBhwGEg+zDgFKzse+bujh0GHAYcBhwGHAYcBiLGgFOwIkaw695hwGHAYcBhwGHAYSD7MOAUrOx75u6OHQYcBhwGHAYcBhwGIsaAU7AiRrDr3mHAYcBhwGHAYcBhIPsw4BSs7Hvm7o4dBhwGHAYcBhwGHAYixoBTsCJGsOveYcBhwGHAYcBhwGEg+zDgFKzse+bujh0GHAYcBhwGHAYcBiLGgFOwIkaw695hwGHAYcBhwGHAYSD7MPD/AWyx3t793ZIQ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883705" y="325825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>
                    <a:lumMod val="85000"/>
                  </a:schemeClr>
                </a:solidFill>
              </a:rPr>
              <a:t>推送到服务器</a:t>
            </a:r>
            <a:endParaRPr lang="zh-CN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17410" name="Picture 2" descr="C:\Users\YuanXu\Downloads\go8da\git-clone-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9837" y="795886"/>
            <a:ext cx="5065468" cy="293891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886415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r>
              <a:rPr lang="en-US" altLang="zh-CN" dirty="0" smtClean="0"/>
              <a:t>pull  request</a:t>
            </a:r>
            <a:endParaRPr lang="zh-CN" altLang="en-US" dirty="0"/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59247246"/>
              </p:ext>
            </p:extLst>
          </p:nvPr>
        </p:nvGraphicFramePr>
        <p:xfrm>
          <a:off x="5910263" y="2596931"/>
          <a:ext cx="2809875" cy="506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74" name="包装程序外壳对象" showAsIcon="1" r:id="rId3" imgW="2810520" imgH="506520" progId="Package">
                  <p:embed/>
                </p:oleObj>
              </mc:Choice>
              <mc:Fallback>
                <p:oleObj name="包装程序外壳对象" showAsIcon="1" r:id="rId3" imgW="2810520" imgH="50652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910263" y="2596931"/>
                        <a:ext cx="2809875" cy="5064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7630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/>
              <a:t>最佳实践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写下第一行代码时就纳入</a:t>
            </a:r>
            <a:r>
              <a:rPr lang="en-US" altLang="zh-CN" dirty="0" err="1"/>
              <a:t>git</a:t>
            </a:r>
            <a:r>
              <a:rPr lang="zh-CN" altLang="en-US" dirty="0"/>
              <a:t>管理</a:t>
            </a:r>
            <a:endParaRPr lang="en-US" altLang="zh-CN" dirty="0"/>
          </a:p>
          <a:p>
            <a:r>
              <a:rPr lang="zh-CN" altLang="en-US" dirty="0"/>
              <a:t>尽可能多的</a:t>
            </a:r>
            <a:r>
              <a:rPr lang="en-US" altLang="zh-CN" dirty="0"/>
              <a:t>commit</a:t>
            </a:r>
          </a:p>
          <a:p>
            <a:r>
              <a:rPr lang="zh-CN" altLang="en-US" dirty="0"/>
              <a:t>共享分支模式更加频繁的进行</a:t>
            </a:r>
            <a:r>
              <a:rPr lang="en-US" altLang="zh-CN" dirty="0"/>
              <a:t>pull &amp; push</a:t>
            </a:r>
            <a:r>
              <a:rPr lang="zh-CN" altLang="en-US" dirty="0"/>
              <a:t>，以减少冲突的发生</a:t>
            </a:r>
            <a:endParaRPr lang="en-US" altLang="zh-CN" dirty="0"/>
          </a:p>
          <a:p>
            <a:r>
              <a:rPr lang="zh-CN" altLang="en-US" dirty="0"/>
              <a:t>不要在共享模式做</a:t>
            </a:r>
            <a:r>
              <a:rPr lang="en-US" altLang="zh-CN" dirty="0"/>
              <a:t>rebase,</a:t>
            </a:r>
            <a:r>
              <a:rPr lang="zh-CN" altLang="en-US" dirty="0"/>
              <a:t>但推荐</a:t>
            </a:r>
            <a:r>
              <a:rPr lang="en-US" altLang="zh-CN" dirty="0" err="1"/>
              <a:t>git</a:t>
            </a:r>
            <a:r>
              <a:rPr lang="en-US" altLang="zh-CN" dirty="0"/>
              <a:t> pull –rebase</a:t>
            </a:r>
          </a:p>
          <a:p>
            <a:r>
              <a:rPr lang="zh-CN" altLang="en-US" dirty="0"/>
              <a:t>使用</a:t>
            </a:r>
            <a:r>
              <a:rPr lang="en-US" altLang="zh-CN" dirty="0" err="1"/>
              <a:t>git</a:t>
            </a:r>
            <a:r>
              <a:rPr lang="en-US" altLang="zh-CN" dirty="0"/>
              <a:t> </a:t>
            </a:r>
            <a:r>
              <a:rPr lang="en-US" altLang="zh-CN" dirty="0" smtClean="0"/>
              <a:t>flow</a:t>
            </a:r>
          </a:p>
          <a:p>
            <a:r>
              <a:rPr lang="zh-CN" altLang="en-US" dirty="0" smtClean="0"/>
              <a:t>规范化</a:t>
            </a:r>
            <a:r>
              <a:rPr lang="en-US" altLang="zh-CN" dirty="0" smtClean="0"/>
              <a:t>commit message</a:t>
            </a: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5954081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r>
              <a:rPr lang="en-US" altLang="zh-CN" dirty="0" smtClean="0"/>
              <a:t>Commit message</a:t>
            </a:r>
            <a:endParaRPr lang="zh-CN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752193" y="451944"/>
            <a:ext cx="6821214" cy="3993931"/>
          </a:xfrm>
          <a:prstGeom prst="rect">
            <a:avLst/>
          </a:prstGeom>
          <a:solidFill>
            <a:srgbClr val="13324F"/>
          </a:solidFill>
          <a:ln>
            <a:solidFill>
              <a:srgbClr val="588DC1"/>
            </a:solidFill>
          </a:ln>
        </p:spPr>
        <p:style>
          <a:lnRef idx="0">
            <a:scrgbClr r="0" g="0" b="0"/>
          </a:lnRef>
          <a:fillRef idx="1001">
            <a:schemeClr val="dk2"/>
          </a:fillRef>
          <a:effectRef idx="0">
            <a:scrgbClr r="0" g="0" b="0"/>
          </a:effectRef>
          <a:fontRef idx="major"/>
        </p:style>
        <p:txBody>
          <a:bodyPr vert="horz" lIns="91440" tIns="45720" rIns="91440" bIns="45720" rtlCol="0">
            <a:noAutofit/>
          </a:bodyPr>
          <a:lstStyle>
            <a:defPPr>
              <a:defRPr lang="zh-CN"/>
            </a:defPPr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>
                <a:solidFill>
                  <a:schemeClr val="bg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>
                <a:solidFill>
                  <a:srgbClr val="C6C7C2"/>
                </a:solidFill>
                <a:latin typeface="+mj-lt"/>
                <a:ea typeface="+mj-ea"/>
                <a:cs typeface="+mj-cs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rgbClr val="C6C7C2"/>
                </a:solidFill>
                <a:latin typeface="+mj-lt"/>
                <a:ea typeface="+mj-ea"/>
                <a:cs typeface="+mj-cs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C6C7C2"/>
                </a:solidFill>
                <a:latin typeface="+mj-lt"/>
                <a:ea typeface="+mj-ea"/>
                <a:cs typeface="+mj-cs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C6C7C2"/>
                </a:solidFill>
                <a:latin typeface="+mj-lt"/>
                <a:ea typeface="+mj-ea"/>
                <a:cs typeface="+mj-cs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latin typeface="+mj-lt"/>
                <a:ea typeface="+mj-ea"/>
                <a:cs typeface="+mj-cs"/>
              </a:defRPr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latin typeface="+mj-lt"/>
                <a:ea typeface="+mj-ea"/>
                <a:cs typeface="+mj-cs"/>
              </a:defRPr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latin typeface="+mj-lt"/>
                <a:ea typeface="+mj-ea"/>
                <a:cs typeface="+mj-cs"/>
              </a:defRPr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latin typeface="+mj-lt"/>
                <a:ea typeface="+mj-ea"/>
                <a:cs typeface="+mj-cs"/>
              </a:defRPr>
            </a:lvl9pPr>
          </a:lstStyle>
          <a:p>
            <a:r>
              <a:rPr lang="en-US" altLang="zh-CN" dirty="0"/>
              <a:t>&lt;type</a:t>
            </a:r>
            <a:r>
              <a:rPr lang="en-US" altLang="zh-CN" dirty="0" smtClean="0"/>
              <a:t>&gt;(scope):</a:t>
            </a:r>
            <a:r>
              <a:rPr lang="en-US" altLang="zh-CN" dirty="0"/>
              <a:t> &lt;subject</a:t>
            </a:r>
            <a:r>
              <a:rPr lang="en-US" altLang="zh-CN" dirty="0" smtClean="0"/>
              <a:t>&gt;//</a:t>
            </a:r>
            <a:r>
              <a:rPr lang="zh-CN" altLang="en-US" dirty="0"/>
              <a:t>空</a:t>
            </a:r>
            <a:r>
              <a:rPr lang="zh-CN" altLang="en-US" dirty="0" smtClean="0"/>
              <a:t>一行</a:t>
            </a:r>
            <a:r>
              <a:rPr lang="en-US" altLang="zh-CN" dirty="0" smtClean="0"/>
              <a:t>&lt;</a:t>
            </a:r>
            <a:r>
              <a:rPr lang="en-US" altLang="zh-CN" dirty="0"/>
              <a:t>body</a:t>
            </a:r>
            <a:r>
              <a:rPr lang="en-US" altLang="zh-CN" dirty="0" smtClean="0"/>
              <a:t>&gt;//</a:t>
            </a:r>
            <a:r>
              <a:rPr lang="en-US" altLang="zh-CN" dirty="0"/>
              <a:t> </a:t>
            </a:r>
            <a:r>
              <a:rPr lang="zh-CN" altLang="en-US" dirty="0"/>
              <a:t>空</a:t>
            </a:r>
            <a:r>
              <a:rPr lang="zh-CN" altLang="en-US" dirty="0" smtClean="0"/>
              <a:t>一行</a:t>
            </a:r>
            <a:r>
              <a:rPr lang="en-US" altLang="zh-CN" dirty="0" smtClean="0"/>
              <a:t>&lt;</a:t>
            </a:r>
            <a:r>
              <a:rPr lang="en-US" altLang="zh-CN" dirty="0"/>
              <a:t>footer&gt;</a:t>
            </a:r>
          </a:p>
          <a:p>
            <a:r>
              <a:rPr lang="en-US" altLang="zh-CN" dirty="0"/>
              <a:t>Subject</a:t>
            </a:r>
            <a:r>
              <a:rPr lang="zh-CN" altLang="en-US" dirty="0" smtClean="0"/>
              <a:t>必需，</a:t>
            </a:r>
            <a:r>
              <a:rPr lang="en-US" altLang="zh-CN" dirty="0"/>
              <a:t>body</a:t>
            </a:r>
            <a:r>
              <a:rPr lang="zh-CN" altLang="en-US" dirty="0"/>
              <a:t>和</a:t>
            </a:r>
            <a:r>
              <a:rPr lang="en-US" altLang="zh-CN" dirty="0"/>
              <a:t>footer</a:t>
            </a:r>
            <a:r>
              <a:rPr lang="zh-CN" altLang="en-US" dirty="0"/>
              <a:t>可以</a:t>
            </a:r>
            <a:r>
              <a:rPr lang="zh-CN" altLang="en-US" dirty="0" smtClean="0"/>
              <a:t>省略</a:t>
            </a:r>
            <a:endParaRPr lang="en-US" altLang="zh-CN" dirty="0" smtClean="0"/>
          </a:p>
          <a:p>
            <a:r>
              <a:rPr lang="zh-CN" altLang="zh-CN" dirty="0"/>
              <a:t>type用于说明 commit 的类别，只允许使用下面7个标识。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zh-CN" sz="1600" dirty="0"/>
              <a:t>feat：新功能（feature</a:t>
            </a:r>
            <a:r>
              <a:rPr lang="zh-CN" altLang="zh-CN" sz="1600" dirty="0" smtClean="0"/>
              <a:t>）</a:t>
            </a:r>
            <a:r>
              <a:rPr lang="zh-CN" altLang="en-US" sz="1600" dirty="0" smtClean="0"/>
              <a:t>例</a:t>
            </a:r>
            <a:r>
              <a:rPr lang="en-US" altLang="zh-CN" sz="1600" dirty="0" smtClean="0"/>
              <a:t>: </a:t>
            </a:r>
            <a:r>
              <a:rPr lang="en-US" altLang="zh-CN" sz="1600" dirty="0" smtClean="0">
                <a:solidFill>
                  <a:schemeClr val="bg1">
                    <a:lumMod val="95000"/>
                  </a:schemeClr>
                </a:solidFill>
              </a:rPr>
              <a:t>feat: </a:t>
            </a:r>
            <a:r>
              <a:rPr lang="zh-CN" altLang="en-US" sz="1600" dirty="0" smtClean="0">
                <a:solidFill>
                  <a:schemeClr val="bg1">
                    <a:lumMod val="95000"/>
                  </a:schemeClr>
                </a:solidFill>
              </a:rPr>
              <a:t>完成</a:t>
            </a:r>
            <a:r>
              <a:rPr lang="en-US" altLang="zh-CN" sz="1600" dirty="0" smtClean="0">
                <a:solidFill>
                  <a:schemeClr val="bg1">
                    <a:lumMod val="95000"/>
                  </a:schemeClr>
                </a:solidFill>
              </a:rPr>
              <a:t>#</a:t>
            </a:r>
            <a:r>
              <a:rPr lang="en-US" altLang="zh-CN" sz="1600" dirty="0" err="1" smtClean="0">
                <a:solidFill>
                  <a:schemeClr val="bg1">
                    <a:lumMod val="95000"/>
                  </a:schemeClr>
                </a:solidFill>
              </a:rPr>
              <a:t>wbs</a:t>
            </a:r>
            <a:r>
              <a:rPr lang="zh-CN" altLang="en-US" sz="1600" dirty="0" smtClean="0">
                <a:solidFill>
                  <a:schemeClr val="bg1">
                    <a:lumMod val="95000"/>
                  </a:schemeClr>
                </a:solidFill>
              </a:rPr>
              <a:t>编号 </a:t>
            </a:r>
            <a:r>
              <a:rPr lang="en-US" altLang="zh-CN" sz="1600" dirty="0" err="1" smtClean="0">
                <a:solidFill>
                  <a:schemeClr val="bg1">
                    <a:lumMod val="95000"/>
                  </a:schemeClr>
                </a:solidFill>
              </a:rPr>
              <a:t>wbs</a:t>
            </a:r>
            <a:r>
              <a:rPr lang="zh-CN" altLang="en-US" sz="1600" dirty="0" smtClean="0">
                <a:solidFill>
                  <a:schemeClr val="bg1">
                    <a:lumMod val="95000"/>
                  </a:schemeClr>
                </a:solidFill>
              </a:rPr>
              <a:t>标题</a:t>
            </a:r>
            <a:endParaRPr lang="zh-CN" altLang="zh-CN" sz="1600" dirty="0">
              <a:solidFill>
                <a:schemeClr val="bg1">
                  <a:lumMod val="9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zh-CN" sz="1600" dirty="0"/>
              <a:t>fix</a:t>
            </a:r>
            <a:r>
              <a:rPr lang="zh-CN" altLang="zh-CN" sz="1600" dirty="0" smtClean="0"/>
              <a:t>：</a:t>
            </a:r>
            <a:r>
              <a:rPr lang="en-US" altLang="zh-CN" sz="1600" dirty="0" smtClean="0"/>
              <a:t>bug</a:t>
            </a:r>
            <a:r>
              <a:rPr lang="zh-CN" altLang="en-US" sz="1600" dirty="0" smtClean="0"/>
              <a:t>修复 例：</a:t>
            </a:r>
            <a:r>
              <a:rPr lang="en-US" altLang="zh-CN" sz="1600" dirty="0" smtClean="0">
                <a:solidFill>
                  <a:schemeClr val="bg1">
                    <a:lumMod val="95000"/>
                  </a:schemeClr>
                </a:solidFill>
              </a:rPr>
              <a:t>fix: #bug</a:t>
            </a:r>
            <a:r>
              <a:rPr lang="zh-CN" altLang="en-US" sz="1600" dirty="0" smtClean="0">
                <a:solidFill>
                  <a:schemeClr val="bg1">
                    <a:lumMod val="95000"/>
                  </a:schemeClr>
                </a:solidFill>
              </a:rPr>
              <a:t>编号 </a:t>
            </a:r>
            <a:r>
              <a:rPr lang="en-US" altLang="zh-CN" sz="1600" dirty="0" smtClean="0">
                <a:solidFill>
                  <a:schemeClr val="bg1">
                    <a:lumMod val="95000"/>
                  </a:schemeClr>
                </a:solidFill>
              </a:rPr>
              <a:t>bug</a:t>
            </a:r>
            <a:r>
              <a:rPr lang="zh-CN" altLang="en-US" sz="1600" dirty="0" smtClean="0">
                <a:solidFill>
                  <a:schemeClr val="bg1">
                    <a:lumMod val="95000"/>
                  </a:schemeClr>
                </a:solidFill>
              </a:rPr>
              <a:t>标题</a:t>
            </a:r>
            <a:endParaRPr lang="zh-CN" altLang="zh-CN" sz="1600" dirty="0">
              <a:solidFill>
                <a:schemeClr val="bg1">
                  <a:lumMod val="9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zh-CN" sz="1600" dirty="0"/>
              <a:t>docs：文档（documentation）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zh-CN" sz="1600" dirty="0"/>
              <a:t>style： 格式（不影响代码运行的变动）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zh-CN" sz="1600" dirty="0"/>
              <a:t>refactor：重构（即不是新增功能，也不是修改bug的代码变动）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zh-CN" sz="1600" dirty="0"/>
              <a:t>test：增加测试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zh-CN" sz="1600" dirty="0"/>
              <a:t>chore：构建过程或辅助工具的</a:t>
            </a:r>
            <a:r>
              <a:rPr lang="zh-CN" altLang="zh-CN" sz="1600" dirty="0" smtClean="0"/>
              <a:t>变动</a:t>
            </a:r>
            <a:endParaRPr lang="en-US" altLang="zh-CN" sz="1600" dirty="0" smtClean="0"/>
          </a:p>
          <a:p>
            <a:r>
              <a:rPr lang="en-US" altLang="zh-CN" sz="1600" dirty="0" smtClean="0"/>
              <a:t>Scope</a:t>
            </a:r>
            <a:r>
              <a:rPr lang="zh-CN" altLang="en-US" sz="1600" dirty="0" smtClean="0"/>
              <a:t>说明影响范围。可选。推荐编写模块名称</a:t>
            </a:r>
            <a:endParaRPr lang="zh-CN" altLang="zh-CN" sz="1600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4627439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Commit message</a:t>
            </a:r>
            <a:endParaRPr lang="zh-CN" altLang="en-US" dirty="0"/>
          </a:p>
        </p:txBody>
      </p:sp>
      <p:pic>
        <p:nvPicPr>
          <p:cNvPr id="2150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2978" y="1187916"/>
            <a:ext cx="6667500" cy="336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046483" y="504497"/>
            <a:ext cx="3700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chemeClr val="bg1">
                    <a:lumMod val="85000"/>
                  </a:schemeClr>
                </a:solidFill>
              </a:rPr>
              <a:t>通过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</a:rPr>
              <a:t>commit message</a:t>
            </a:r>
            <a:r>
              <a:rPr lang="zh-CN" altLang="en-US" dirty="0" smtClean="0">
                <a:solidFill>
                  <a:schemeClr val="bg1">
                    <a:lumMod val="85000"/>
                  </a:schemeClr>
                </a:solidFill>
              </a:rPr>
              <a:t>生成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</a:rPr>
              <a:t>change log</a:t>
            </a:r>
            <a:endParaRPr lang="zh-CN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991110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内容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GIT </a:t>
            </a:r>
            <a:r>
              <a:rPr lang="zh-CN" altLang="en-US" dirty="0" smtClean="0"/>
              <a:t>简介</a:t>
            </a:r>
            <a:endParaRPr lang="en-US" altLang="zh-CN" dirty="0" smtClean="0"/>
          </a:p>
          <a:p>
            <a:r>
              <a:rPr lang="en-US" altLang="zh-CN" dirty="0" smtClean="0"/>
              <a:t>GIT </a:t>
            </a:r>
            <a:r>
              <a:rPr lang="zh-CN" altLang="en-US" dirty="0" smtClean="0"/>
              <a:t>基础</a:t>
            </a:r>
            <a:endParaRPr lang="en-US" altLang="zh-CN" dirty="0" smtClean="0"/>
          </a:p>
          <a:p>
            <a:r>
              <a:rPr lang="zh-CN" altLang="en-US" dirty="0" smtClean="0"/>
              <a:t>版本历史</a:t>
            </a:r>
            <a:endParaRPr lang="en-US" altLang="zh-CN" dirty="0" smtClean="0"/>
          </a:p>
          <a:p>
            <a:r>
              <a:rPr lang="zh-CN" altLang="en-US" dirty="0"/>
              <a:t>分支</a:t>
            </a:r>
            <a:endParaRPr lang="en-US" altLang="zh-CN" dirty="0" smtClean="0"/>
          </a:p>
          <a:p>
            <a:r>
              <a:rPr lang="zh-CN" altLang="en-US" dirty="0" smtClean="0"/>
              <a:t>团队协作</a:t>
            </a:r>
            <a:endParaRPr lang="en-US" altLang="zh-CN" dirty="0" smtClean="0"/>
          </a:p>
          <a:p>
            <a:r>
              <a:rPr lang="zh-CN" altLang="en-US" dirty="0"/>
              <a:t>最佳</a:t>
            </a:r>
            <a:r>
              <a:rPr lang="zh-CN" altLang="en-US" dirty="0" smtClean="0"/>
              <a:t>实践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94837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r>
              <a:rPr lang="en-US" altLang="zh-CN" dirty="0" smtClean="0"/>
              <a:t>Q&amp;A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/>
          </a:p>
          <a:p>
            <a:pPr marL="0" indent="0" algn="ctr">
              <a:buNone/>
            </a:pPr>
            <a:r>
              <a:rPr lang="en-US" altLang="zh-CN" dirty="0" smtClean="0"/>
              <a:t>THE END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46175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90416" y="834289"/>
            <a:ext cx="6172200" cy="1755775"/>
          </a:xfrm>
          <a:solidFill>
            <a:srgbClr val="13324F"/>
          </a:solidFill>
          <a:ln>
            <a:solidFill>
              <a:srgbClr val="588DC1"/>
            </a:solidFill>
          </a:ln>
        </p:spPr>
        <p:style>
          <a:lnRef idx="0">
            <a:scrgbClr r="0" g="0" b="0"/>
          </a:lnRef>
          <a:fillRef idx="1001">
            <a:schemeClr val="dk2"/>
          </a:fillRef>
          <a:effectRef idx="0">
            <a:scrgbClr r="0" g="0" b="0"/>
          </a:effectRef>
          <a:fontRef idx="major"/>
        </p:style>
        <p:txBody>
          <a:bodyPr vert="horz" lIns="91440" tIns="45720" rIns="91440" bIns="45720" rtlCol="0">
            <a:noAutofit/>
          </a:bodyPr>
          <a:lstStyle/>
          <a:p>
            <a:pPr marL="0" indent="0">
              <a:buNone/>
            </a:pPr>
            <a:r>
              <a:rPr lang="en-US" altLang="zh-CN" sz="1800" dirty="0"/>
              <a:t># </a:t>
            </a:r>
            <a:r>
              <a:rPr lang="zh-CN" altLang="en-US" sz="1800" dirty="0"/>
              <a:t>添加修改过的文件到索引</a:t>
            </a:r>
            <a:r>
              <a:rPr lang="en-US" altLang="zh-CN" sz="1800" dirty="0"/>
              <a:t>(</a:t>
            </a:r>
            <a:r>
              <a:rPr lang="zh-CN" altLang="en-US" sz="1800" dirty="0"/>
              <a:t>暂存区 </a:t>
            </a:r>
            <a:r>
              <a:rPr lang="en-US" altLang="zh-CN" sz="1800" dirty="0"/>
              <a:t>Staging area)</a:t>
            </a:r>
          </a:p>
          <a:p>
            <a:pPr marL="0" indent="0">
              <a:buNone/>
            </a:pPr>
            <a:r>
              <a:rPr lang="en-US" altLang="zh-CN" sz="1800" dirty="0">
                <a:solidFill>
                  <a:schemeClr val="bg1">
                    <a:lumMod val="95000"/>
                  </a:schemeClr>
                </a:solidFill>
              </a:rPr>
              <a:t>$ </a:t>
            </a:r>
            <a:r>
              <a:rPr lang="en-US" altLang="zh-CN" sz="1800" dirty="0" err="1">
                <a:solidFill>
                  <a:schemeClr val="bg1">
                    <a:lumMod val="95000"/>
                  </a:schemeClr>
                </a:solidFill>
              </a:rPr>
              <a:t>git</a:t>
            </a:r>
            <a:r>
              <a:rPr lang="en-US" altLang="zh-CN" sz="1800" dirty="0">
                <a:solidFill>
                  <a:schemeClr val="bg1">
                    <a:lumMod val="95000"/>
                  </a:schemeClr>
                </a:solidFill>
              </a:rPr>
              <a:t> add </a:t>
            </a:r>
            <a:r>
              <a:rPr lang="en-US" altLang="zh-CN" sz="1800" dirty="0" err="1">
                <a:solidFill>
                  <a:schemeClr val="bg1">
                    <a:lumMod val="95000"/>
                  </a:schemeClr>
                </a:solidFill>
              </a:rPr>
              <a:t>modifed-fiels</a:t>
            </a:r>
            <a:endParaRPr lang="en-US" altLang="zh-CN" sz="1800" dirty="0">
              <a:solidFill>
                <a:schemeClr val="bg1">
                  <a:lumMod val="95000"/>
                </a:schemeClr>
              </a:solidFill>
            </a:endParaRPr>
          </a:p>
          <a:p>
            <a:pPr marL="0" indent="0">
              <a:buNone/>
            </a:pPr>
            <a:r>
              <a:rPr lang="en-US" altLang="zh-CN" sz="1800" dirty="0"/>
              <a:t># </a:t>
            </a:r>
            <a:r>
              <a:rPr lang="zh-CN" altLang="en-US" sz="1800" dirty="0"/>
              <a:t>添加所有文件</a:t>
            </a:r>
            <a:endParaRPr lang="en-US" altLang="zh-CN" sz="1800" dirty="0"/>
          </a:p>
          <a:p>
            <a:pPr marL="0" indent="0">
              <a:buNone/>
            </a:pPr>
            <a:r>
              <a:rPr lang="en-US" altLang="zh-CN" sz="1800" dirty="0">
                <a:solidFill>
                  <a:schemeClr val="bg1">
                    <a:lumMod val="95000"/>
                  </a:schemeClr>
                </a:solidFill>
              </a:rPr>
              <a:t>$ </a:t>
            </a:r>
            <a:r>
              <a:rPr lang="en-US" altLang="zh-CN" sz="1800" dirty="0" err="1">
                <a:solidFill>
                  <a:schemeClr val="bg1">
                    <a:lumMod val="95000"/>
                  </a:schemeClr>
                </a:solidFill>
              </a:rPr>
              <a:t>git</a:t>
            </a:r>
            <a:r>
              <a:rPr lang="en-US" altLang="zh-CN" sz="1800" dirty="0">
                <a:solidFill>
                  <a:schemeClr val="bg1">
                    <a:lumMod val="95000"/>
                  </a:schemeClr>
                </a:solidFill>
              </a:rPr>
              <a:t> add .</a:t>
            </a:r>
            <a:endParaRPr lang="zh-CN" altLang="en-US" sz="18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altLang="zh-CN" dirty="0" smtClean="0"/>
          </a:p>
          <a:p>
            <a:endParaRPr lang="en-US" altLang="zh-CN" dirty="0"/>
          </a:p>
          <a:p>
            <a:r>
              <a:rPr lang="en-US" altLang="zh-CN" dirty="0" smtClean="0"/>
              <a:t>$ </a:t>
            </a:r>
            <a:r>
              <a:rPr lang="en-US" altLang="zh-CN" dirty="0" err="1" smtClean="0"/>
              <a:t>git</a:t>
            </a:r>
            <a:r>
              <a:rPr lang="en-US" altLang="zh-CN" dirty="0" smtClean="0"/>
              <a:t> add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$ </a:t>
            </a:r>
            <a:r>
              <a:rPr lang="en-US" altLang="zh-CN" dirty="0" err="1" smtClean="0"/>
              <a:t>git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rm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$ </a:t>
            </a:r>
            <a:r>
              <a:rPr lang="en-US" altLang="zh-CN" dirty="0" err="1" smtClean="0"/>
              <a:t>git</a:t>
            </a:r>
            <a:r>
              <a:rPr lang="en-US" altLang="zh-CN" dirty="0" smtClean="0"/>
              <a:t> mv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3844697" y="463034"/>
            <a:ext cx="6217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C6C7C2"/>
                </a:solidFill>
                <a:latin typeface="+mj-lt"/>
                <a:ea typeface="+mj-ea"/>
                <a:cs typeface="+mj-cs"/>
              </a:rPr>
              <a:t>添加文件到版本库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3844697" y="3021924"/>
            <a:ext cx="2919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C6C7C2"/>
                </a:solidFill>
                <a:latin typeface="+mj-lt"/>
                <a:ea typeface="+mj-ea"/>
                <a:cs typeface="+mj-cs"/>
              </a:rPr>
              <a:t>从版本库中</a:t>
            </a:r>
            <a:r>
              <a:rPr lang="zh-CN" altLang="en-US" dirty="0" smtClean="0">
                <a:solidFill>
                  <a:srgbClr val="C6C7C2"/>
                </a:solidFill>
                <a:latin typeface="+mj-lt"/>
                <a:ea typeface="+mj-ea"/>
                <a:cs typeface="+mj-cs"/>
              </a:rPr>
              <a:t>删除或移动</a:t>
            </a:r>
            <a:endParaRPr lang="zh-CN" altLang="en-US" dirty="0">
              <a:solidFill>
                <a:srgbClr val="C6C7C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844697" y="3497471"/>
            <a:ext cx="6535419" cy="2493426"/>
          </a:xfrm>
          <a:prstGeom prst="rect">
            <a:avLst/>
          </a:prstGeom>
          <a:solidFill>
            <a:srgbClr val="13324F"/>
          </a:solidFill>
          <a:ln>
            <a:solidFill>
              <a:srgbClr val="588DC1"/>
            </a:solidFill>
          </a:ln>
        </p:spPr>
        <p:style>
          <a:lnRef idx="0">
            <a:scrgbClr r="0" g="0" b="0"/>
          </a:lnRef>
          <a:fillRef idx="1001">
            <a:schemeClr val="dk2"/>
          </a:fillRef>
          <a:effectRef idx="0">
            <a:scrgbClr r="0" g="0" b="0"/>
          </a:effectRef>
          <a:fontRef idx="major"/>
        </p:style>
        <p:txBody>
          <a:bodyPr vert="horz" lIns="91440" tIns="45720" rIns="91440" bIns="45720" rtlCol="0">
            <a:noAutofit/>
          </a:bodyPr>
          <a:lstStyle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>
                <a:solidFill>
                  <a:srgbClr val="C6C7C2"/>
                </a:solidFill>
                <a:latin typeface="+mj-lt"/>
                <a:ea typeface="+mj-ea"/>
                <a:cs typeface="+mj-cs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>
                <a:solidFill>
                  <a:srgbClr val="C6C7C2"/>
                </a:solidFill>
                <a:latin typeface="+mj-lt"/>
                <a:ea typeface="+mj-ea"/>
                <a:cs typeface="+mj-cs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rgbClr val="C6C7C2"/>
                </a:solidFill>
                <a:latin typeface="+mj-lt"/>
                <a:ea typeface="+mj-ea"/>
                <a:cs typeface="+mj-cs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C6C7C2"/>
                </a:solidFill>
                <a:latin typeface="+mj-lt"/>
                <a:ea typeface="+mj-ea"/>
                <a:cs typeface="+mj-cs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C6C7C2"/>
                </a:solidFill>
                <a:latin typeface="+mj-lt"/>
                <a:ea typeface="+mj-ea"/>
                <a:cs typeface="+mj-cs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altLang="zh-CN" dirty="0"/>
              <a:t># </a:t>
            </a:r>
            <a:r>
              <a:rPr lang="zh-CN" altLang="en-US" dirty="0"/>
              <a:t>删除特定文件，同时从本地工作区删除</a:t>
            </a:r>
            <a:endParaRPr lang="en-US" altLang="zh-CN" dirty="0"/>
          </a:p>
          <a:p>
            <a:r>
              <a:rPr lang="en-US" altLang="zh-CN" dirty="0" smtClean="0">
                <a:solidFill>
                  <a:schemeClr val="bg1">
                    <a:lumMod val="95000"/>
                  </a:schemeClr>
                </a:solidFill>
              </a:rPr>
              <a:t>$ </a:t>
            </a:r>
            <a:r>
              <a:rPr lang="en-US" altLang="zh-CN" dirty="0" err="1">
                <a:solidFill>
                  <a:schemeClr val="bg1">
                    <a:lumMod val="95000"/>
                  </a:schemeClr>
                </a:solidFill>
              </a:rPr>
              <a:t>git</a:t>
            </a:r>
            <a:r>
              <a:rPr lang="en-US" altLang="zh-CN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altLang="zh-CN" dirty="0" err="1">
                <a:solidFill>
                  <a:schemeClr val="bg1">
                    <a:lumMod val="95000"/>
                  </a:schemeClr>
                </a:solidFill>
              </a:rPr>
              <a:t>rm</a:t>
            </a:r>
            <a:r>
              <a:rPr lang="en-US" altLang="zh-CN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altLang="zh-CN" dirty="0" smtClean="0">
                <a:solidFill>
                  <a:schemeClr val="bg1">
                    <a:lumMod val="95000"/>
                  </a:schemeClr>
                </a:solidFill>
              </a:rPr>
              <a:t>file-name </a:t>
            </a:r>
          </a:p>
          <a:p>
            <a:r>
              <a:rPr lang="en-US" altLang="zh-CN" dirty="0" smtClean="0"/>
              <a:t># </a:t>
            </a:r>
            <a:r>
              <a:rPr lang="zh-CN" altLang="en-US" dirty="0"/>
              <a:t>从版本库删除，但在本地工作区保留</a:t>
            </a:r>
          </a:p>
          <a:p>
            <a:r>
              <a:rPr lang="en-US" altLang="zh-CN" dirty="0" smtClean="0">
                <a:solidFill>
                  <a:schemeClr val="bg1">
                    <a:lumMod val="95000"/>
                  </a:schemeClr>
                </a:solidFill>
              </a:rPr>
              <a:t>$ </a:t>
            </a:r>
            <a:r>
              <a:rPr lang="en-US" altLang="zh-CN" dirty="0" err="1">
                <a:solidFill>
                  <a:schemeClr val="bg1">
                    <a:lumMod val="95000"/>
                  </a:schemeClr>
                </a:solidFill>
              </a:rPr>
              <a:t>git</a:t>
            </a:r>
            <a:r>
              <a:rPr lang="en-US" altLang="zh-CN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altLang="zh-CN" dirty="0" err="1">
                <a:solidFill>
                  <a:schemeClr val="bg1">
                    <a:lumMod val="95000"/>
                  </a:schemeClr>
                </a:solidFill>
              </a:rPr>
              <a:t>rm</a:t>
            </a:r>
            <a:r>
              <a:rPr lang="en-US" altLang="zh-CN" dirty="0">
                <a:solidFill>
                  <a:schemeClr val="bg1">
                    <a:lumMod val="95000"/>
                  </a:schemeClr>
                </a:solidFill>
              </a:rPr>
              <a:t> file </a:t>
            </a:r>
            <a:r>
              <a:rPr lang="en-US" altLang="zh-CN" dirty="0" smtClean="0">
                <a:solidFill>
                  <a:schemeClr val="bg1">
                    <a:lumMod val="95000"/>
                  </a:schemeClr>
                </a:solidFill>
              </a:rPr>
              <a:t>–name –cached</a:t>
            </a:r>
          </a:p>
          <a:p>
            <a:endParaRPr lang="en-US" altLang="zh-CN" dirty="0"/>
          </a:p>
          <a:p>
            <a:r>
              <a:rPr lang="en-US" altLang="zh-CN" dirty="0" smtClean="0"/>
              <a:t>#</a:t>
            </a:r>
            <a:r>
              <a:rPr lang="zh-CN" altLang="en-US" dirty="0" smtClean="0"/>
              <a:t>移动文件</a:t>
            </a:r>
            <a:endParaRPr lang="en-US" altLang="zh-CN" dirty="0" smtClean="0"/>
          </a:p>
          <a:p>
            <a:r>
              <a:rPr lang="en-US" altLang="zh-CN" dirty="0" smtClean="0">
                <a:solidFill>
                  <a:schemeClr val="bg1">
                    <a:lumMod val="95000"/>
                  </a:schemeClr>
                </a:solidFill>
              </a:rPr>
              <a:t>$ </a:t>
            </a:r>
            <a:r>
              <a:rPr lang="en-US" altLang="zh-CN" dirty="0" err="1" smtClean="0">
                <a:solidFill>
                  <a:schemeClr val="bg1">
                    <a:lumMod val="95000"/>
                  </a:schemeClr>
                </a:solidFill>
              </a:rPr>
              <a:t>git</a:t>
            </a:r>
            <a:r>
              <a:rPr lang="en-US" altLang="zh-CN" dirty="0" smtClean="0">
                <a:solidFill>
                  <a:schemeClr val="bg1">
                    <a:lumMod val="95000"/>
                  </a:schemeClr>
                </a:solidFill>
              </a:rPr>
              <a:t> mv from-file-name to-file-name</a:t>
            </a:r>
            <a:endParaRPr lang="zh-CN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406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680208" y="430377"/>
            <a:ext cx="8196481" cy="673210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 smtClean="0"/>
              <a:t>显示当前工作目录与</a:t>
            </a:r>
            <a:r>
              <a:rPr lang="en-US" altLang="zh-CN" dirty="0" smtClean="0"/>
              <a:t>HEAD</a:t>
            </a:r>
            <a:r>
              <a:rPr lang="zh-CN" altLang="en-US" dirty="0" smtClean="0"/>
              <a:t>之间的变化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r>
              <a:rPr lang="en-US" altLang="zh-CN" dirty="0" smtClean="0"/>
              <a:t>$ </a:t>
            </a:r>
            <a:r>
              <a:rPr lang="en-US" altLang="zh-CN" dirty="0" err="1" smtClean="0"/>
              <a:t>git</a:t>
            </a:r>
            <a:r>
              <a:rPr lang="en-US" altLang="zh-CN" dirty="0" smtClean="0"/>
              <a:t> status</a:t>
            </a:r>
            <a:endParaRPr lang="zh-CN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780762" y="4361792"/>
            <a:ext cx="3704860" cy="22253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dirty="0" err="1" smtClean="0">
                <a:solidFill>
                  <a:schemeClr val="bg1">
                    <a:lumMod val="8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Git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status </a:t>
            </a:r>
            <a:r>
              <a:rPr lang="zh-CN" altLang="en-US" dirty="0" smtClean="0">
                <a:solidFill>
                  <a:schemeClr val="bg1">
                    <a:lumMod val="8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包含以下内容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: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1">
                    <a:lumMod val="8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索引</a:t>
            </a:r>
            <a:r>
              <a:rPr lang="zh-CN" altLang="en-US" dirty="0" smtClean="0">
                <a:solidFill>
                  <a:schemeClr val="bg1">
                    <a:lumMod val="8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文件与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HEAD</a:t>
            </a:r>
            <a:r>
              <a:rPr lang="zh-CN" altLang="en-US" dirty="0" smtClean="0">
                <a:solidFill>
                  <a:schemeClr val="bg1">
                    <a:lumMod val="8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之间的变化</a:t>
            </a:r>
            <a:endParaRPr lang="en-US" altLang="zh-CN" dirty="0" smtClean="0">
              <a:solidFill>
                <a:schemeClr val="bg1">
                  <a:lumMod val="8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1">
                    <a:lumMod val="8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工作</a:t>
            </a:r>
            <a:r>
              <a:rPr lang="zh-CN" altLang="en-US" dirty="0" smtClean="0">
                <a:solidFill>
                  <a:schemeClr val="bg1">
                    <a:lumMod val="8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目录与索引文件之间的变化</a:t>
            </a:r>
            <a:endParaRPr lang="en-US" altLang="zh-CN" dirty="0" smtClean="0">
              <a:solidFill>
                <a:schemeClr val="bg1">
                  <a:lumMod val="8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chemeClr val="bg1">
                    <a:lumMod val="8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未纳入版本控制的内容</a:t>
            </a:r>
            <a:endParaRPr lang="zh-CN" altLang="en-US" dirty="0">
              <a:solidFill>
                <a:schemeClr val="bg1">
                  <a:lumMod val="8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0452" y="1064337"/>
            <a:ext cx="6238875" cy="3152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5506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r>
              <a:rPr lang="en-US" altLang="zh-CN" dirty="0" smtClean="0"/>
              <a:t>$ </a:t>
            </a:r>
            <a:r>
              <a:rPr lang="en-US" altLang="zh-CN" dirty="0" err="1" smtClean="0"/>
              <a:t>git</a:t>
            </a:r>
            <a:r>
              <a:rPr lang="en-US" altLang="zh-CN" dirty="0" smtClean="0"/>
              <a:t> diff</a:t>
            </a:r>
            <a:endParaRPr lang="zh-CN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804745" y="325821"/>
            <a:ext cx="3416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</a:rPr>
              <a:t>显示工作目录和索引之间的差异</a:t>
            </a:r>
            <a:endParaRPr lang="zh-CN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7550" y="695153"/>
            <a:ext cx="5848350" cy="2266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907550" y="3174124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</a:rPr>
              <a:t>显示两个提交之间的差异</a:t>
            </a:r>
            <a:endParaRPr lang="zh-CN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7550" y="3543456"/>
            <a:ext cx="6905625" cy="2419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3907550" y="6111766"/>
            <a:ext cx="3022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</a:rPr>
              <a:t>显示索引与</a:t>
            </a:r>
            <a:r>
              <a:rPr lang="en-US" altLang="zh-CN" dirty="0" smtClean="0">
                <a:solidFill>
                  <a:schemeClr val="bg1">
                    <a:lumMod val="95000"/>
                  </a:schemeClr>
                </a:solidFill>
              </a:rPr>
              <a:t>HEAD</a:t>
            </a:r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</a:rPr>
              <a:t>之间的差异</a:t>
            </a:r>
            <a:endParaRPr lang="zh-CN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7550" y="6466067"/>
            <a:ext cx="4667250" cy="1095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12226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$ </a:t>
            </a:r>
            <a:r>
              <a:rPr lang="en-US" altLang="zh-CN" dirty="0" err="1" smtClean="0"/>
              <a:t>git</a:t>
            </a:r>
            <a:r>
              <a:rPr lang="en-US" altLang="zh-CN" dirty="0" smtClean="0"/>
              <a:t> commit</a:t>
            </a:r>
            <a:endParaRPr lang="zh-CN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720662" y="588579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chemeClr val="bg1">
                    <a:lumMod val="85000"/>
                  </a:schemeClr>
                </a:solidFill>
              </a:rPr>
              <a:t>提交索引到本地代码库</a:t>
            </a:r>
            <a:endParaRPr lang="en-US" altLang="zh-CN" dirty="0" smtClean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6604" y="1422497"/>
            <a:ext cx="6305550" cy="428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836604" y="5891036"/>
            <a:ext cx="7986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chemeClr val="bg1">
                    <a:lumMod val="85000"/>
                  </a:schemeClr>
                </a:solidFill>
              </a:rPr>
              <a:t>未加入到索引的文件，不会提交到版本库。需要首先使用</a:t>
            </a:r>
            <a:r>
              <a:rPr lang="en-US" altLang="zh-CN" dirty="0" err="1" smtClean="0">
                <a:solidFill>
                  <a:schemeClr val="bg1">
                    <a:lumMod val="85000"/>
                  </a:schemeClr>
                </a:solidFill>
              </a:rPr>
              <a:t>git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</a:rPr>
              <a:t> add</a:t>
            </a:r>
            <a:r>
              <a:rPr lang="zh-CN" altLang="en-US" dirty="0" smtClean="0">
                <a:solidFill>
                  <a:schemeClr val="bg1">
                    <a:lumMod val="85000"/>
                  </a:schemeClr>
                </a:solidFill>
              </a:rPr>
              <a:t>添加到索引。</a:t>
            </a:r>
            <a:endParaRPr lang="zh-CN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836604" y="957911"/>
            <a:ext cx="6305550" cy="341632"/>
          </a:xfrm>
          <a:prstGeom prst="rect">
            <a:avLst/>
          </a:prstGeom>
          <a:solidFill>
            <a:srgbClr val="13324F"/>
          </a:solidFill>
          <a:ln>
            <a:solidFill>
              <a:srgbClr val="588DC1"/>
            </a:solidFill>
          </a:ln>
        </p:spPr>
        <p:style>
          <a:lnRef idx="0">
            <a:scrgbClr r="0" g="0" b="0"/>
          </a:lnRef>
          <a:fillRef idx="1001">
            <a:schemeClr val="dk2"/>
          </a:fillRef>
          <a:effectRef idx="0">
            <a:scrgbClr r="0" g="0" b="0"/>
          </a:effectRef>
          <a:fontRef idx="major"/>
        </p:style>
        <p:txBody>
          <a:bodyPr vert="horz" lIns="91440" tIns="45720" rIns="91440" bIns="45720" rtlCol="0">
            <a:noAutofit/>
          </a:bodyPr>
          <a:lstStyle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>
                <a:solidFill>
                  <a:srgbClr val="C6C7C2"/>
                </a:solidFill>
                <a:latin typeface="+mj-lt"/>
                <a:ea typeface="+mj-ea"/>
                <a:cs typeface="+mj-cs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>
                <a:solidFill>
                  <a:srgbClr val="C6C7C2"/>
                </a:solidFill>
                <a:latin typeface="+mj-lt"/>
                <a:ea typeface="+mj-ea"/>
                <a:cs typeface="+mj-cs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rgbClr val="C6C7C2"/>
                </a:solidFill>
                <a:latin typeface="+mj-lt"/>
                <a:ea typeface="+mj-ea"/>
                <a:cs typeface="+mj-cs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C6C7C2"/>
                </a:solidFill>
                <a:latin typeface="+mj-lt"/>
                <a:ea typeface="+mj-ea"/>
                <a:cs typeface="+mj-cs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C6C7C2"/>
                </a:solidFill>
                <a:latin typeface="+mj-lt"/>
                <a:ea typeface="+mj-ea"/>
                <a:cs typeface="+mj-cs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latin typeface="+mj-lt"/>
                <a:ea typeface="+mj-ea"/>
                <a:cs typeface="+mj-cs"/>
              </a:defRPr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latin typeface="+mj-lt"/>
                <a:ea typeface="+mj-ea"/>
                <a:cs typeface="+mj-cs"/>
              </a:defRPr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latin typeface="+mj-lt"/>
                <a:ea typeface="+mj-ea"/>
                <a:cs typeface="+mj-cs"/>
              </a:defRPr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latin typeface="+mj-lt"/>
                <a:ea typeface="+mj-ea"/>
                <a:cs typeface="+mj-cs"/>
              </a:defRPr>
            </a:lvl9pPr>
          </a:lstStyle>
          <a:p>
            <a:r>
              <a:rPr lang="en-US" altLang="zh-CN" dirty="0">
                <a:solidFill>
                  <a:schemeClr val="bg1">
                    <a:lumMod val="95000"/>
                  </a:schemeClr>
                </a:solidFill>
              </a:rPr>
              <a:t>$</a:t>
            </a:r>
            <a:r>
              <a:rPr lang="en-US" altLang="zh-CN" dirty="0" err="1">
                <a:solidFill>
                  <a:schemeClr val="bg1">
                    <a:lumMod val="95000"/>
                  </a:schemeClr>
                </a:solidFill>
              </a:rPr>
              <a:t>git</a:t>
            </a:r>
            <a:r>
              <a:rPr lang="en-US" altLang="zh-CN" dirty="0">
                <a:solidFill>
                  <a:schemeClr val="bg1">
                    <a:lumMod val="95000"/>
                  </a:schemeClr>
                </a:solidFill>
              </a:rPr>
              <a:t> commit</a:t>
            </a:r>
            <a:endParaRPr lang="zh-CN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6525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r>
              <a:rPr lang="en-US" altLang="zh-CN" dirty="0" err="1" smtClean="0"/>
              <a:t>Git</a:t>
            </a:r>
            <a:r>
              <a:rPr lang="en-US" altLang="zh-CN" dirty="0" smtClean="0"/>
              <a:t> </a:t>
            </a:r>
            <a:r>
              <a:rPr lang="zh-CN" altLang="en-US" dirty="0" smtClean="0"/>
              <a:t>文件状态</a:t>
            </a:r>
            <a:endParaRPr lang="zh-CN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9479" y="812745"/>
            <a:ext cx="7239000" cy="540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67251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828</TotalTime>
  <Words>1151</Words>
  <Application>Microsoft Office PowerPoint</Application>
  <PresentationFormat>自定义</PresentationFormat>
  <Paragraphs>370</Paragraphs>
  <Slides>47</Slides>
  <Notes>0</Notes>
  <HiddenSlides>0</HiddenSlides>
  <MMClips>0</MMClips>
  <ScaleCrop>false</ScaleCrop>
  <HeadingPairs>
    <vt:vector size="6" baseType="variant"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47</vt:i4>
      </vt:variant>
    </vt:vector>
  </HeadingPairs>
  <TitlesOfParts>
    <vt:vector size="50" baseType="lpstr">
      <vt:lpstr>Office 主题</vt:lpstr>
      <vt:lpstr>包装程序外壳对象</vt:lpstr>
      <vt:lpstr>程序包</vt:lpstr>
      <vt:lpstr>Git Tutorial</vt:lpstr>
      <vt:lpstr>PowerPoint 演示文稿</vt:lpstr>
      <vt:lpstr>Introduction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git 历史</vt:lpstr>
      <vt:lpstr>PowerPoint 演示文稿</vt:lpstr>
      <vt:lpstr>PowerPoint 演示文稿</vt:lpstr>
      <vt:lpstr>时光穿梭</vt:lpstr>
      <vt:lpstr>PowerPoint 演示文稿</vt:lpstr>
      <vt:lpstr>PowerPoint 演示文稿</vt:lpstr>
      <vt:lpstr>PowerPoint 演示文稿</vt:lpstr>
      <vt:lpstr>PowerPoint 演示文稿</vt:lpstr>
      <vt:lpstr>分支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团队协作</vt:lpstr>
      <vt:lpstr>协作模型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Git Tutorial</dc:title>
  <dc:creator>YuanXu</dc:creator>
  <cp:lastModifiedBy>YuanXu</cp:lastModifiedBy>
  <cp:revision>99</cp:revision>
  <dcterms:created xsi:type="dcterms:W3CDTF">2016-02-16T07:54:32Z</dcterms:created>
  <dcterms:modified xsi:type="dcterms:W3CDTF">2016-02-17T15:26:39Z</dcterms:modified>
</cp:coreProperties>
</file>